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sldIdLst>
    <p:sldId id="256" r:id="rId5"/>
    <p:sldId id="284" r:id="rId6"/>
    <p:sldId id="307" r:id="rId7"/>
    <p:sldId id="303" r:id="rId8"/>
    <p:sldId id="337" r:id="rId9"/>
    <p:sldId id="338" r:id="rId10"/>
    <p:sldId id="286" r:id="rId11"/>
    <p:sldId id="320" r:id="rId12"/>
    <p:sldId id="315" r:id="rId13"/>
    <p:sldId id="311" r:id="rId14"/>
    <p:sldId id="313" r:id="rId15"/>
    <p:sldId id="321" r:id="rId16"/>
    <p:sldId id="327" r:id="rId17"/>
    <p:sldId id="328" r:id="rId18"/>
    <p:sldId id="329" r:id="rId19"/>
    <p:sldId id="330" r:id="rId20"/>
    <p:sldId id="283" r:id="rId21"/>
    <p:sldId id="279" r:id="rId22"/>
    <p:sldId id="292" r:id="rId23"/>
    <p:sldId id="287" r:id="rId24"/>
    <p:sldId id="322" r:id="rId25"/>
    <p:sldId id="323" r:id="rId26"/>
    <p:sldId id="331" r:id="rId27"/>
    <p:sldId id="332" r:id="rId28"/>
    <p:sldId id="333" r:id="rId29"/>
    <p:sldId id="334" r:id="rId30"/>
    <p:sldId id="335" r:id="rId31"/>
    <p:sldId id="324" r:id="rId32"/>
    <p:sldId id="325" r:id="rId33"/>
    <p:sldId id="336" r:id="rId34"/>
    <p:sldId id="296" r:id="rId35"/>
    <p:sldId id="308" r:id="rId36"/>
    <p:sldId id="290" r:id="rId37"/>
    <p:sldId id="291"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442DDF-83C8-4142-8B25-B6BB0F9C8B22}" v="94" dt="2019-06-06T08:15:36.6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1" autoAdjust="0"/>
    <p:restoredTop sz="94660"/>
  </p:normalViewPr>
  <p:slideViewPr>
    <p:cSldViewPr snapToGrid="0">
      <p:cViewPr>
        <p:scale>
          <a:sx n="81" d="100"/>
          <a:sy n="81" d="100"/>
        </p:scale>
        <p:origin x="-300" y="-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say McIntyre" userId="6e74fda2-7ed2-4b8a-8943-7523a92ec403" providerId="ADAL" clId="{C9442DDF-83C8-4142-8B25-B6BB0F9C8B22}"/>
    <pc:docChg chg="undo custSel mod addSld delSld modSld sldOrd">
      <pc:chgData name="Lindsay McIntyre" userId="6e74fda2-7ed2-4b8a-8943-7523a92ec403" providerId="ADAL" clId="{C9442DDF-83C8-4142-8B25-B6BB0F9C8B22}" dt="2019-06-06T08:16:14.476" v="11545" actId="20577"/>
      <pc:docMkLst>
        <pc:docMk/>
      </pc:docMkLst>
      <pc:sldChg chg="modSp">
        <pc:chgData name="Lindsay McIntyre" userId="6e74fda2-7ed2-4b8a-8943-7523a92ec403" providerId="ADAL" clId="{C9442DDF-83C8-4142-8B25-B6BB0F9C8B22}" dt="2019-06-02T18:07:22.552" v="53" actId="20577"/>
        <pc:sldMkLst>
          <pc:docMk/>
          <pc:sldMk cId="4188461704" sldId="256"/>
        </pc:sldMkLst>
        <pc:spChg chg="mod">
          <ac:chgData name="Lindsay McIntyre" userId="6e74fda2-7ed2-4b8a-8943-7523a92ec403" providerId="ADAL" clId="{C9442DDF-83C8-4142-8B25-B6BB0F9C8B22}" dt="2019-06-02T18:06:59.436" v="14" actId="20577"/>
          <ac:spMkLst>
            <pc:docMk/>
            <pc:sldMk cId="4188461704" sldId="256"/>
            <ac:spMk id="2" creationId="{AB9124AE-81C9-4237-89A7-4B60DE95359F}"/>
          </ac:spMkLst>
        </pc:spChg>
        <pc:spChg chg="mod">
          <ac:chgData name="Lindsay McIntyre" userId="6e74fda2-7ed2-4b8a-8943-7523a92ec403" providerId="ADAL" clId="{C9442DDF-83C8-4142-8B25-B6BB0F9C8B22}" dt="2019-06-02T18:07:22.552" v="53" actId="20577"/>
          <ac:spMkLst>
            <pc:docMk/>
            <pc:sldMk cId="4188461704" sldId="256"/>
            <ac:spMk id="3" creationId="{1A347884-DFBA-4021-A3BB-2FC01FEE6C13}"/>
          </ac:spMkLst>
        </pc:spChg>
      </pc:sldChg>
      <pc:sldChg chg="modSp ord">
        <pc:chgData name="Lindsay McIntyre" userId="6e74fda2-7ed2-4b8a-8943-7523a92ec403" providerId="ADAL" clId="{C9442DDF-83C8-4142-8B25-B6BB0F9C8B22}" dt="2019-06-06T07:35:06.689" v="9553" actId="20577"/>
        <pc:sldMkLst>
          <pc:docMk/>
          <pc:sldMk cId="3923762863" sldId="279"/>
        </pc:sldMkLst>
        <pc:spChg chg="mod">
          <ac:chgData name="Lindsay McIntyre" userId="6e74fda2-7ed2-4b8a-8943-7523a92ec403" providerId="ADAL" clId="{C9442DDF-83C8-4142-8B25-B6BB0F9C8B22}" dt="2019-06-06T07:35:06.689" v="9553" actId="20577"/>
          <ac:spMkLst>
            <pc:docMk/>
            <pc:sldMk cId="3923762863" sldId="279"/>
            <ac:spMk id="2" creationId="{B3473497-3B45-42C7-A627-E343AD9FC24C}"/>
          </ac:spMkLst>
        </pc:spChg>
      </pc:sldChg>
      <pc:sldChg chg="modSp">
        <pc:chgData name="Lindsay McIntyre" userId="6e74fda2-7ed2-4b8a-8943-7523a92ec403" providerId="ADAL" clId="{C9442DDF-83C8-4142-8B25-B6BB0F9C8B22}" dt="2019-06-05T22:13:29.746" v="4047" actId="20577"/>
        <pc:sldMkLst>
          <pc:docMk/>
          <pc:sldMk cId="4228995202" sldId="283"/>
        </pc:sldMkLst>
        <pc:spChg chg="mod">
          <ac:chgData name="Lindsay McIntyre" userId="6e74fda2-7ed2-4b8a-8943-7523a92ec403" providerId="ADAL" clId="{C9442DDF-83C8-4142-8B25-B6BB0F9C8B22}" dt="2019-06-05T22:13:29.746" v="4047" actId="20577"/>
          <ac:spMkLst>
            <pc:docMk/>
            <pc:sldMk cId="4228995202" sldId="283"/>
            <ac:spMk id="17" creationId="{EC2687EA-E2B0-4AE5-9FFD-C6C24505ABCE}"/>
          </ac:spMkLst>
        </pc:spChg>
      </pc:sldChg>
      <pc:sldChg chg="del">
        <pc:chgData name="Lindsay McIntyre" userId="6e74fda2-7ed2-4b8a-8943-7523a92ec403" providerId="ADAL" clId="{C9442DDF-83C8-4142-8B25-B6BB0F9C8B22}" dt="2019-06-06T08:10:51.942" v="11492" actId="2696"/>
        <pc:sldMkLst>
          <pc:docMk/>
          <pc:sldMk cId="2053604973" sldId="285"/>
        </pc:sldMkLst>
      </pc:sldChg>
      <pc:sldChg chg="modSp ord">
        <pc:chgData name="Lindsay McIntyre" userId="6e74fda2-7ed2-4b8a-8943-7523a92ec403" providerId="ADAL" clId="{C9442DDF-83C8-4142-8B25-B6BB0F9C8B22}" dt="2019-06-05T21:36:24.444" v="2437"/>
        <pc:sldMkLst>
          <pc:docMk/>
          <pc:sldMk cId="3611108420" sldId="286"/>
        </pc:sldMkLst>
        <pc:spChg chg="mod">
          <ac:chgData name="Lindsay McIntyre" userId="6e74fda2-7ed2-4b8a-8943-7523a92ec403" providerId="ADAL" clId="{C9442DDF-83C8-4142-8B25-B6BB0F9C8B22}" dt="2019-06-05T20:41:39.592" v="699" actId="20577"/>
          <ac:spMkLst>
            <pc:docMk/>
            <pc:sldMk cId="3611108420" sldId="286"/>
            <ac:spMk id="2" creationId="{4C7401DF-24E6-4840-AA3B-02AA6DFD02D6}"/>
          </ac:spMkLst>
        </pc:spChg>
      </pc:sldChg>
      <pc:sldChg chg="ord">
        <pc:chgData name="Lindsay McIntyre" userId="6e74fda2-7ed2-4b8a-8943-7523a92ec403" providerId="ADAL" clId="{C9442DDF-83C8-4142-8B25-B6BB0F9C8B22}" dt="2019-06-05T22:13:20.951" v="4046"/>
        <pc:sldMkLst>
          <pc:docMk/>
          <pc:sldMk cId="3582575568" sldId="287"/>
        </pc:sldMkLst>
      </pc:sldChg>
      <pc:sldChg chg="del">
        <pc:chgData name="Lindsay McIntyre" userId="6e74fda2-7ed2-4b8a-8943-7523a92ec403" providerId="ADAL" clId="{C9442DDF-83C8-4142-8B25-B6BB0F9C8B22}" dt="2019-06-06T08:11:53.178" v="11498" actId="2696"/>
        <pc:sldMkLst>
          <pc:docMk/>
          <pc:sldMk cId="2928621388" sldId="288"/>
        </pc:sldMkLst>
      </pc:sldChg>
      <pc:sldChg chg="addSp delSp modSp mod setClrOvrMap">
        <pc:chgData name="Lindsay McIntyre" userId="6e74fda2-7ed2-4b8a-8943-7523a92ec403" providerId="ADAL" clId="{C9442DDF-83C8-4142-8B25-B6BB0F9C8B22}" dt="2019-06-06T08:11:38.801" v="11496" actId="26606"/>
        <pc:sldMkLst>
          <pc:docMk/>
          <pc:sldMk cId="1248711866" sldId="290"/>
        </pc:sldMkLst>
        <pc:spChg chg="mod">
          <ac:chgData name="Lindsay McIntyre" userId="6e74fda2-7ed2-4b8a-8943-7523a92ec403" providerId="ADAL" clId="{C9442DDF-83C8-4142-8B25-B6BB0F9C8B22}" dt="2019-06-06T08:11:38.801" v="11496" actId="26606"/>
          <ac:spMkLst>
            <pc:docMk/>
            <pc:sldMk cId="1248711866" sldId="290"/>
            <ac:spMk id="4" creationId="{5B19AAC5-36E6-499E-A7E0-94E432637F2B}"/>
          </ac:spMkLst>
        </pc:spChg>
        <pc:spChg chg="mod">
          <ac:chgData name="Lindsay McIntyre" userId="6e74fda2-7ed2-4b8a-8943-7523a92ec403" providerId="ADAL" clId="{C9442DDF-83C8-4142-8B25-B6BB0F9C8B22}" dt="2019-06-06T08:11:38.801" v="11496" actId="26606"/>
          <ac:spMkLst>
            <pc:docMk/>
            <pc:sldMk cId="1248711866" sldId="290"/>
            <ac:spMk id="8" creationId="{5BC6E2E5-DB40-43E2-B4E0-53BB8D024B21}"/>
          </ac:spMkLst>
        </pc:spChg>
        <pc:spChg chg="del">
          <ac:chgData name="Lindsay McIntyre" userId="6e74fda2-7ed2-4b8a-8943-7523a92ec403" providerId="ADAL" clId="{C9442DDF-83C8-4142-8B25-B6BB0F9C8B22}" dt="2019-06-06T08:10:16.942" v="11490" actId="26606"/>
          <ac:spMkLst>
            <pc:docMk/>
            <pc:sldMk cId="1248711866" sldId="290"/>
            <ac:spMk id="20" creationId="{EF1A96B9-F717-4812-9DB0-C99D994623B8}"/>
          </ac:spMkLst>
        </pc:spChg>
        <pc:spChg chg="del">
          <ac:chgData name="Lindsay McIntyre" userId="6e74fda2-7ed2-4b8a-8943-7523a92ec403" providerId="ADAL" clId="{C9442DDF-83C8-4142-8B25-B6BB0F9C8B22}" dt="2019-06-06T08:10:16.942" v="11490" actId="26606"/>
          <ac:spMkLst>
            <pc:docMk/>
            <pc:sldMk cId="1248711866" sldId="290"/>
            <ac:spMk id="22" creationId="{226038F9-8CE0-4A41-9EF0-3A27023DEF39}"/>
          </ac:spMkLst>
        </pc:spChg>
        <pc:spChg chg="del">
          <ac:chgData name="Lindsay McIntyre" userId="6e74fda2-7ed2-4b8a-8943-7523a92ec403" providerId="ADAL" clId="{C9442DDF-83C8-4142-8B25-B6BB0F9C8B22}" dt="2019-06-06T08:10:16.942" v="11490" actId="26606"/>
          <ac:spMkLst>
            <pc:docMk/>
            <pc:sldMk cId="1248711866" sldId="290"/>
            <ac:spMk id="24" creationId="{BB5C5996-5C1E-4768-90AE-87BED835C607}"/>
          </ac:spMkLst>
        </pc:spChg>
        <pc:spChg chg="add del">
          <ac:chgData name="Lindsay McIntyre" userId="6e74fda2-7ed2-4b8a-8943-7523a92ec403" providerId="ADAL" clId="{C9442DDF-83C8-4142-8B25-B6BB0F9C8B22}" dt="2019-06-06T08:11:38.801" v="11496" actId="26606"/>
          <ac:spMkLst>
            <pc:docMk/>
            <pc:sldMk cId="1248711866" sldId="290"/>
            <ac:spMk id="29" creationId="{1E954AF0-B5CC-4A16-ACDA-675B5694F2C8}"/>
          </ac:spMkLst>
        </pc:spChg>
        <pc:spChg chg="add del">
          <ac:chgData name="Lindsay McIntyre" userId="6e74fda2-7ed2-4b8a-8943-7523a92ec403" providerId="ADAL" clId="{C9442DDF-83C8-4142-8B25-B6BB0F9C8B22}" dt="2019-06-06T08:11:38.801" v="11496" actId="26606"/>
          <ac:spMkLst>
            <pc:docMk/>
            <pc:sldMk cId="1248711866" sldId="290"/>
            <ac:spMk id="31" creationId="{325322DD-3792-4947-A96A-1B6D9D786960}"/>
          </ac:spMkLst>
        </pc:spChg>
        <pc:spChg chg="add">
          <ac:chgData name="Lindsay McIntyre" userId="6e74fda2-7ed2-4b8a-8943-7523a92ec403" providerId="ADAL" clId="{C9442DDF-83C8-4142-8B25-B6BB0F9C8B22}" dt="2019-06-06T08:11:38.801" v="11496" actId="26606"/>
          <ac:spMkLst>
            <pc:docMk/>
            <pc:sldMk cId="1248711866" sldId="290"/>
            <ac:spMk id="36" creationId="{310B1DD0-264A-47E3-A16A-C87AFA51E68A}"/>
          </ac:spMkLst>
        </pc:spChg>
        <pc:spChg chg="add">
          <ac:chgData name="Lindsay McIntyre" userId="6e74fda2-7ed2-4b8a-8943-7523a92ec403" providerId="ADAL" clId="{C9442DDF-83C8-4142-8B25-B6BB0F9C8B22}" dt="2019-06-06T08:11:38.801" v="11496" actId="26606"/>
          <ac:spMkLst>
            <pc:docMk/>
            <pc:sldMk cId="1248711866" sldId="290"/>
            <ac:spMk id="38" creationId="{69C1BB7B-F21E-41A2-B30C-D8507B960282}"/>
          </ac:spMkLst>
        </pc:spChg>
        <pc:spChg chg="add">
          <ac:chgData name="Lindsay McIntyre" userId="6e74fda2-7ed2-4b8a-8943-7523a92ec403" providerId="ADAL" clId="{C9442DDF-83C8-4142-8B25-B6BB0F9C8B22}" dt="2019-06-06T08:11:38.801" v="11496" actId="26606"/>
          <ac:spMkLst>
            <pc:docMk/>
            <pc:sldMk cId="1248711866" sldId="290"/>
            <ac:spMk id="40" creationId="{DF6D7DDE-F8A1-4105-9729-F9EB5F81A360}"/>
          </ac:spMkLst>
        </pc:spChg>
        <pc:picChg chg="add del mod ord">
          <ac:chgData name="Lindsay McIntyre" userId="6e74fda2-7ed2-4b8a-8943-7523a92ec403" providerId="ADAL" clId="{C9442DDF-83C8-4142-8B25-B6BB0F9C8B22}" dt="2019-06-06T08:10:33.095" v="11491" actId="478"/>
          <ac:picMkLst>
            <pc:docMk/>
            <pc:sldMk cId="1248711866" sldId="290"/>
            <ac:picMk id="3" creationId="{549B435B-D7A9-4513-91B9-68D47758154F}"/>
          </ac:picMkLst>
        </pc:picChg>
        <pc:picChg chg="del">
          <ac:chgData name="Lindsay McIntyre" userId="6e74fda2-7ed2-4b8a-8943-7523a92ec403" providerId="ADAL" clId="{C9442DDF-83C8-4142-8B25-B6BB0F9C8B22}" dt="2019-06-06T08:09:59.493" v="11488" actId="478"/>
          <ac:picMkLst>
            <pc:docMk/>
            <pc:sldMk cId="1248711866" sldId="290"/>
            <ac:picMk id="6" creationId="{49A879E0-C3A9-4B60-9868-EA5C64806EB0}"/>
          </ac:picMkLst>
        </pc:picChg>
        <pc:picChg chg="add mod ord">
          <ac:chgData name="Lindsay McIntyre" userId="6e74fda2-7ed2-4b8a-8943-7523a92ec403" providerId="ADAL" clId="{C9442DDF-83C8-4142-8B25-B6BB0F9C8B22}" dt="2019-06-06T08:11:38.801" v="11496" actId="26606"/>
          <ac:picMkLst>
            <pc:docMk/>
            <pc:sldMk cId="1248711866" sldId="290"/>
            <ac:picMk id="7" creationId="{E8DA9874-A218-4422-8ADE-F32488E781D2}"/>
          </ac:picMkLst>
        </pc:picChg>
      </pc:sldChg>
      <pc:sldChg chg="addSp modSp mod ord setBg">
        <pc:chgData name="Lindsay McIntyre" userId="6e74fda2-7ed2-4b8a-8943-7523a92ec403" providerId="ADAL" clId="{C9442DDF-83C8-4142-8B25-B6BB0F9C8B22}" dt="2019-06-06T07:35:47.925" v="9557" actId="26606"/>
        <pc:sldMkLst>
          <pc:docMk/>
          <pc:sldMk cId="3073724889" sldId="292"/>
        </pc:sldMkLst>
        <pc:spChg chg="mod">
          <ac:chgData name="Lindsay McIntyre" userId="6e74fda2-7ed2-4b8a-8943-7523a92ec403" providerId="ADAL" clId="{C9442DDF-83C8-4142-8B25-B6BB0F9C8B22}" dt="2019-06-06T07:35:47.925" v="9557" actId="26606"/>
          <ac:spMkLst>
            <pc:docMk/>
            <pc:sldMk cId="3073724889" sldId="292"/>
            <ac:spMk id="2" creationId="{C66158A1-321B-4028-AFA4-32C22C9A79C4}"/>
          </ac:spMkLst>
        </pc:spChg>
        <pc:spChg chg="mod">
          <ac:chgData name="Lindsay McIntyre" userId="6e74fda2-7ed2-4b8a-8943-7523a92ec403" providerId="ADAL" clId="{C9442DDF-83C8-4142-8B25-B6BB0F9C8B22}" dt="2019-06-06T07:35:47.925" v="9557" actId="26606"/>
          <ac:spMkLst>
            <pc:docMk/>
            <pc:sldMk cId="3073724889" sldId="292"/>
            <ac:spMk id="3" creationId="{19509900-55F6-43AD-B669-F306D4A30318}"/>
          </ac:spMkLst>
        </pc:spChg>
        <pc:spChg chg="add">
          <ac:chgData name="Lindsay McIntyre" userId="6e74fda2-7ed2-4b8a-8943-7523a92ec403" providerId="ADAL" clId="{C9442DDF-83C8-4142-8B25-B6BB0F9C8B22}" dt="2019-06-06T07:35:47.925" v="9557" actId="26606"/>
          <ac:spMkLst>
            <pc:docMk/>
            <pc:sldMk cId="3073724889" sldId="292"/>
            <ac:spMk id="10" creationId="{BC46CD03-D076-40A3-9AA4-2B7BB288B160}"/>
          </ac:spMkLst>
        </pc:spChg>
        <pc:spChg chg="add">
          <ac:chgData name="Lindsay McIntyre" userId="6e74fda2-7ed2-4b8a-8943-7523a92ec403" providerId="ADAL" clId="{C9442DDF-83C8-4142-8B25-B6BB0F9C8B22}" dt="2019-06-06T07:35:47.925" v="9557" actId="26606"/>
          <ac:spMkLst>
            <pc:docMk/>
            <pc:sldMk cId="3073724889" sldId="292"/>
            <ac:spMk id="12" creationId="{88D28697-83F7-4C09-A9B2-6CAA58855626}"/>
          </ac:spMkLst>
        </pc:spChg>
        <pc:picChg chg="add mod ord">
          <ac:chgData name="Lindsay McIntyre" userId="6e74fda2-7ed2-4b8a-8943-7523a92ec403" providerId="ADAL" clId="{C9442DDF-83C8-4142-8B25-B6BB0F9C8B22}" dt="2019-06-06T07:35:47.925" v="9557" actId="26606"/>
          <ac:picMkLst>
            <pc:docMk/>
            <pc:sldMk cId="3073724889" sldId="292"/>
            <ac:picMk id="5" creationId="{C1BACA6B-FA3B-424B-AE48-BF2D0E857FA5}"/>
          </ac:picMkLst>
        </pc:picChg>
      </pc:sldChg>
      <pc:sldChg chg="del">
        <pc:chgData name="Lindsay McIntyre" userId="6e74fda2-7ed2-4b8a-8943-7523a92ec403" providerId="ADAL" clId="{C9442DDF-83C8-4142-8B25-B6BB0F9C8B22}" dt="2019-06-06T08:11:47.453" v="11497" actId="2696"/>
        <pc:sldMkLst>
          <pc:docMk/>
          <pc:sldMk cId="2385335218" sldId="293"/>
        </pc:sldMkLst>
      </pc:sldChg>
      <pc:sldChg chg="del">
        <pc:chgData name="Lindsay McIntyre" userId="6e74fda2-7ed2-4b8a-8943-7523a92ec403" providerId="ADAL" clId="{C9442DDF-83C8-4142-8B25-B6BB0F9C8B22}" dt="2019-06-06T07:51:06.842" v="10373" actId="2696"/>
        <pc:sldMkLst>
          <pc:docMk/>
          <pc:sldMk cId="3886774149" sldId="294"/>
        </pc:sldMkLst>
      </pc:sldChg>
      <pc:sldChg chg="addSp delSp modSp ord">
        <pc:chgData name="Lindsay McIntyre" userId="6e74fda2-7ed2-4b8a-8943-7523a92ec403" providerId="ADAL" clId="{C9442DDF-83C8-4142-8B25-B6BB0F9C8B22}" dt="2019-06-06T08:12:06.450" v="11499"/>
        <pc:sldMkLst>
          <pc:docMk/>
          <pc:sldMk cId="1455448032" sldId="296"/>
        </pc:sldMkLst>
        <pc:spChg chg="mod">
          <ac:chgData name="Lindsay McIntyre" userId="6e74fda2-7ed2-4b8a-8943-7523a92ec403" providerId="ADAL" clId="{C9442DDF-83C8-4142-8B25-B6BB0F9C8B22}" dt="2019-06-06T08:09:30.067" v="11486" actId="26606"/>
          <ac:spMkLst>
            <pc:docMk/>
            <pc:sldMk cId="1455448032" sldId="296"/>
            <ac:spMk id="2" creationId="{5DCC8903-9D5F-4E1A-B1EE-0C81EF3EEFA5}"/>
          </ac:spMkLst>
        </pc:spChg>
        <pc:spChg chg="del">
          <ac:chgData name="Lindsay McIntyre" userId="6e74fda2-7ed2-4b8a-8943-7523a92ec403" providerId="ADAL" clId="{C9442DDF-83C8-4142-8B25-B6BB0F9C8B22}" dt="2019-06-06T08:09:30.067" v="11486" actId="26606"/>
          <ac:spMkLst>
            <pc:docMk/>
            <pc:sldMk cId="1455448032" sldId="296"/>
            <ac:spMk id="13" creationId="{5D213B41-AC9B-4E61-BEED-FF4C168A8942}"/>
          </ac:spMkLst>
        </pc:spChg>
        <pc:spChg chg="del">
          <ac:chgData name="Lindsay McIntyre" userId="6e74fda2-7ed2-4b8a-8943-7523a92ec403" providerId="ADAL" clId="{C9442DDF-83C8-4142-8B25-B6BB0F9C8B22}" dt="2019-06-06T08:09:30.067" v="11486" actId="26606"/>
          <ac:spMkLst>
            <pc:docMk/>
            <pc:sldMk cId="1455448032" sldId="296"/>
            <ac:spMk id="17" creationId="{D8BB75D5-93A7-4EC9-A2FB-DCBDE6DE3008}"/>
          </ac:spMkLst>
        </pc:spChg>
        <pc:spChg chg="del">
          <ac:chgData name="Lindsay McIntyre" userId="6e74fda2-7ed2-4b8a-8943-7523a92ec403" providerId="ADAL" clId="{C9442DDF-83C8-4142-8B25-B6BB0F9C8B22}" dt="2019-06-06T08:09:30.067" v="11486" actId="26606"/>
          <ac:spMkLst>
            <pc:docMk/>
            <pc:sldMk cId="1455448032" sldId="296"/>
            <ac:spMk id="19" creationId="{628FBD9F-3B86-4C98-8F77-383320737739}"/>
          </ac:spMkLst>
        </pc:spChg>
        <pc:spChg chg="add">
          <ac:chgData name="Lindsay McIntyre" userId="6e74fda2-7ed2-4b8a-8943-7523a92ec403" providerId="ADAL" clId="{C9442DDF-83C8-4142-8B25-B6BB0F9C8B22}" dt="2019-06-06T08:09:30.067" v="11486" actId="26606"/>
          <ac:spMkLst>
            <pc:docMk/>
            <pc:sldMk cId="1455448032" sldId="296"/>
            <ac:spMk id="28" creationId="{7BB74091-09FE-44AF-8325-7FE6E175F727}"/>
          </ac:spMkLst>
        </pc:spChg>
        <pc:spChg chg="add">
          <ac:chgData name="Lindsay McIntyre" userId="6e74fda2-7ed2-4b8a-8943-7523a92ec403" providerId="ADAL" clId="{C9442DDF-83C8-4142-8B25-B6BB0F9C8B22}" dt="2019-06-06T08:09:30.067" v="11486" actId="26606"/>
          <ac:spMkLst>
            <pc:docMk/>
            <pc:sldMk cId="1455448032" sldId="296"/>
            <ac:spMk id="30" creationId="{0F30CCEB-94C4-4F72-BA5A-9CEA853022DA}"/>
          </ac:spMkLst>
        </pc:spChg>
        <pc:spChg chg="add">
          <ac:chgData name="Lindsay McIntyre" userId="6e74fda2-7ed2-4b8a-8943-7523a92ec403" providerId="ADAL" clId="{C9442DDF-83C8-4142-8B25-B6BB0F9C8B22}" dt="2019-06-06T08:09:30.067" v="11486" actId="26606"/>
          <ac:spMkLst>
            <pc:docMk/>
            <pc:sldMk cId="1455448032" sldId="296"/>
            <ac:spMk id="32" creationId="{0DE1A94F-CC8B-4954-97A7-ADD4F300D647}"/>
          </ac:spMkLst>
        </pc:spChg>
        <pc:grpChg chg="del">
          <ac:chgData name="Lindsay McIntyre" userId="6e74fda2-7ed2-4b8a-8943-7523a92ec403" providerId="ADAL" clId="{C9442DDF-83C8-4142-8B25-B6BB0F9C8B22}" dt="2019-06-06T08:09:30.067" v="11486" actId="26606"/>
          <ac:grpSpMkLst>
            <pc:docMk/>
            <pc:sldMk cId="1455448032" sldId="296"/>
            <ac:grpSpMk id="11" creationId="{449BC34D-9C23-4D6D-8213-1F471AF85B3F}"/>
          </ac:grpSpMkLst>
        </pc:grpChg>
        <pc:grpChg chg="add">
          <ac:chgData name="Lindsay McIntyre" userId="6e74fda2-7ed2-4b8a-8943-7523a92ec403" providerId="ADAL" clId="{C9442DDF-83C8-4142-8B25-B6BB0F9C8B22}" dt="2019-06-06T08:09:30.067" v="11486" actId="26606"/>
          <ac:grpSpMkLst>
            <pc:docMk/>
            <pc:sldMk cId="1455448032" sldId="296"/>
            <ac:grpSpMk id="24" creationId="{9D9D6BF1-DFF2-4526-9D13-BF339D8C4163}"/>
          </ac:grpSpMkLst>
        </pc:grpChg>
        <pc:picChg chg="mod">
          <ac:chgData name="Lindsay McIntyre" userId="6e74fda2-7ed2-4b8a-8943-7523a92ec403" providerId="ADAL" clId="{C9442DDF-83C8-4142-8B25-B6BB0F9C8B22}" dt="2019-06-06T08:09:30.067" v="11486" actId="26606"/>
          <ac:picMkLst>
            <pc:docMk/>
            <pc:sldMk cId="1455448032" sldId="296"/>
            <ac:picMk id="9" creationId="{4CD2EE3D-DC58-4E8E-920F-12BFFEC02BFB}"/>
          </ac:picMkLst>
        </pc:picChg>
      </pc:sldChg>
      <pc:sldChg chg="addSp delSp modSp del mod setClrOvrMap">
        <pc:chgData name="Lindsay McIntyre" userId="6e74fda2-7ed2-4b8a-8943-7523a92ec403" providerId="ADAL" clId="{C9442DDF-83C8-4142-8B25-B6BB0F9C8B22}" dt="2019-06-06T08:12:17.043" v="11500" actId="2696"/>
        <pc:sldMkLst>
          <pc:docMk/>
          <pc:sldMk cId="3226103967" sldId="297"/>
        </pc:sldMkLst>
        <pc:spChg chg="add del mod">
          <ac:chgData name="Lindsay McIntyre" userId="6e74fda2-7ed2-4b8a-8943-7523a92ec403" providerId="ADAL" clId="{C9442DDF-83C8-4142-8B25-B6BB0F9C8B22}" dt="2019-06-05T20:42:16.319" v="701"/>
          <ac:spMkLst>
            <pc:docMk/>
            <pc:sldMk cId="3226103967" sldId="297"/>
            <ac:spMk id="3" creationId="{ED79B5FA-101F-4397-94BD-B40CE011BD71}"/>
          </ac:spMkLst>
        </pc:spChg>
        <pc:spChg chg="del">
          <ac:chgData name="Lindsay McIntyre" userId="6e74fda2-7ed2-4b8a-8943-7523a92ec403" providerId="ADAL" clId="{C9442DDF-83C8-4142-8B25-B6BB0F9C8B22}" dt="2019-06-05T20:42:23.744" v="704" actId="26606"/>
          <ac:spMkLst>
            <pc:docMk/>
            <pc:sldMk cId="3226103967" sldId="297"/>
            <ac:spMk id="10" creationId="{C5F79084-E805-48DA-8EAC-CD5FD493EEAD}"/>
          </ac:spMkLst>
        </pc:spChg>
        <pc:spChg chg="add">
          <ac:chgData name="Lindsay McIntyre" userId="6e74fda2-7ed2-4b8a-8943-7523a92ec403" providerId="ADAL" clId="{C9442DDF-83C8-4142-8B25-B6BB0F9C8B22}" dt="2019-06-05T20:42:23.744" v="704" actId="26606"/>
          <ac:spMkLst>
            <pc:docMk/>
            <pc:sldMk cId="3226103967" sldId="297"/>
            <ac:spMk id="15" creationId="{B5AB220C-1465-40D4-89A5-D497B555A8F9}"/>
          </ac:spMkLst>
        </pc:spChg>
        <pc:spChg chg="add">
          <ac:chgData name="Lindsay McIntyre" userId="6e74fda2-7ed2-4b8a-8943-7523a92ec403" providerId="ADAL" clId="{C9442DDF-83C8-4142-8B25-B6BB0F9C8B22}" dt="2019-06-05T20:42:23.744" v="704" actId="26606"/>
          <ac:spMkLst>
            <pc:docMk/>
            <pc:sldMk cId="3226103967" sldId="297"/>
            <ac:spMk id="18" creationId="{1D868099-6145-4BC0-A5EA-74BEF1776BA9}"/>
          </ac:spMkLst>
        </pc:spChg>
        <pc:spChg chg="add">
          <ac:chgData name="Lindsay McIntyre" userId="6e74fda2-7ed2-4b8a-8943-7523a92ec403" providerId="ADAL" clId="{C9442DDF-83C8-4142-8B25-B6BB0F9C8B22}" dt="2019-06-05T20:42:23.744" v="704" actId="26606"/>
          <ac:spMkLst>
            <pc:docMk/>
            <pc:sldMk cId="3226103967" sldId="297"/>
            <ac:spMk id="20" creationId="{CC1026F7-DECB-49B4-A565-518BBA445471}"/>
          </ac:spMkLst>
        </pc:spChg>
        <pc:picChg chg="del">
          <ac:chgData name="Lindsay McIntyre" userId="6e74fda2-7ed2-4b8a-8943-7523a92ec403" providerId="ADAL" clId="{C9442DDF-83C8-4142-8B25-B6BB0F9C8B22}" dt="2019-06-05T20:42:05.153" v="700" actId="478"/>
          <ac:picMkLst>
            <pc:docMk/>
            <pc:sldMk cId="3226103967" sldId="297"/>
            <ac:picMk id="5" creationId="{964D8C19-1239-46AB-99FC-6D80E0CCA03C}"/>
          </ac:picMkLst>
        </pc:picChg>
        <pc:picChg chg="add del mod">
          <ac:chgData name="Lindsay McIntyre" userId="6e74fda2-7ed2-4b8a-8943-7523a92ec403" providerId="ADAL" clId="{C9442DDF-83C8-4142-8B25-B6BB0F9C8B22}" dt="2019-06-05T20:42:23.744" v="704" actId="26606"/>
          <ac:picMkLst>
            <pc:docMk/>
            <pc:sldMk cId="3226103967" sldId="297"/>
            <ac:picMk id="6" creationId="{97F61972-AA34-42E3-9366-F275E9E22D9A}"/>
          </ac:picMkLst>
        </pc:picChg>
        <pc:picChg chg="add">
          <ac:chgData name="Lindsay McIntyre" userId="6e74fda2-7ed2-4b8a-8943-7523a92ec403" providerId="ADAL" clId="{C9442DDF-83C8-4142-8B25-B6BB0F9C8B22}" dt="2019-06-05T20:42:23.744" v="704" actId="26606"/>
          <ac:picMkLst>
            <pc:docMk/>
            <pc:sldMk cId="3226103967" sldId="297"/>
            <ac:picMk id="13" creationId="{97F61972-AA34-42E3-9366-F275E9E22D9A}"/>
          </ac:picMkLst>
        </pc:picChg>
      </pc:sldChg>
      <pc:sldChg chg="del">
        <pc:chgData name="Lindsay McIntyre" userId="6e74fda2-7ed2-4b8a-8943-7523a92ec403" providerId="ADAL" clId="{C9442DDF-83C8-4142-8B25-B6BB0F9C8B22}" dt="2019-06-06T07:50:42.631" v="10370" actId="2696"/>
        <pc:sldMkLst>
          <pc:docMk/>
          <pc:sldMk cId="1950154802" sldId="298"/>
        </pc:sldMkLst>
      </pc:sldChg>
      <pc:sldChg chg="del">
        <pc:chgData name="Lindsay McIntyre" userId="6e74fda2-7ed2-4b8a-8943-7523a92ec403" providerId="ADAL" clId="{C9442DDF-83C8-4142-8B25-B6BB0F9C8B22}" dt="2019-06-06T07:50:50.093" v="10371" actId="2696"/>
        <pc:sldMkLst>
          <pc:docMk/>
          <pc:sldMk cId="452135520" sldId="299"/>
        </pc:sldMkLst>
      </pc:sldChg>
      <pc:sldChg chg="del">
        <pc:chgData name="Lindsay McIntyre" userId="6e74fda2-7ed2-4b8a-8943-7523a92ec403" providerId="ADAL" clId="{C9442DDF-83C8-4142-8B25-B6BB0F9C8B22}" dt="2019-06-05T20:07:15.080" v="239" actId="2696"/>
        <pc:sldMkLst>
          <pc:docMk/>
          <pc:sldMk cId="4223853165" sldId="300"/>
        </pc:sldMkLst>
      </pc:sldChg>
      <pc:sldChg chg="del">
        <pc:chgData name="Lindsay McIntyre" userId="6e74fda2-7ed2-4b8a-8943-7523a92ec403" providerId="ADAL" clId="{C9442DDF-83C8-4142-8B25-B6BB0F9C8B22}" dt="2019-06-05T20:07:22.685" v="240" actId="2696"/>
        <pc:sldMkLst>
          <pc:docMk/>
          <pc:sldMk cId="1214809257" sldId="301"/>
        </pc:sldMkLst>
      </pc:sldChg>
      <pc:sldChg chg="addSp delSp modSp del">
        <pc:chgData name="Lindsay McIntyre" userId="6e74fda2-7ed2-4b8a-8943-7523a92ec403" providerId="ADAL" clId="{C9442DDF-83C8-4142-8B25-B6BB0F9C8B22}" dt="2019-06-06T08:09:25.046" v="11485" actId="2696"/>
        <pc:sldMkLst>
          <pc:docMk/>
          <pc:sldMk cId="3688440821" sldId="302"/>
        </pc:sldMkLst>
        <pc:spChg chg="add del mod">
          <ac:chgData name="Lindsay McIntyre" userId="6e74fda2-7ed2-4b8a-8943-7523a92ec403" providerId="ADAL" clId="{C9442DDF-83C8-4142-8B25-B6BB0F9C8B22}" dt="2019-06-05T20:08:09.933" v="248"/>
          <ac:spMkLst>
            <pc:docMk/>
            <pc:sldMk cId="3688440821" sldId="302"/>
            <ac:spMk id="3" creationId="{B4B458BE-5AF2-43F8-8004-0337D0770635}"/>
          </ac:spMkLst>
        </pc:spChg>
        <pc:spChg chg="del">
          <ac:chgData name="Lindsay McIntyre" userId="6e74fda2-7ed2-4b8a-8943-7523a92ec403" providerId="ADAL" clId="{C9442DDF-83C8-4142-8B25-B6BB0F9C8B22}" dt="2019-06-05T20:08:13.721" v="251" actId="26606"/>
          <ac:spMkLst>
            <pc:docMk/>
            <pc:sldMk cId="3688440821" sldId="302"/>
            <ac:spMk id="17" creationId="{AA6EC888-B85F-410F-B430-06583E94BEEC}"/>
          </ac:spMkLst>
        </pc:spChg>
        <pc:spChg chg="del">
          <ac:chgData name="Lindsay McIntyre" userId="6e74fda2-7ed2-4b8a-8943-7523a92ec403" providerId="ADAL" clId="{C9442DDF-83C8-4142-8B25-B6BB0F9C8B22}" dt="2019-06-05T20:08:13.721" v="251" actId="26606"/>
          <ac:spMkLst>
            <pc:docMk/>
            <pc:sldMk cId="3688440821" sldId="302"/>
            <ac:spMk id="18" creationId="{C8D89F71-9459-4318-ACAE-874616C3ADAD}"/>
          </ac:spMkLst>
        </pc:spChg>
        <pc:spChg chg="del">
          <ac:chgData name="Lindsay McIntyre" userId="6e74fda2-7ed2-4b8a-8943-7523a92ec403" providerId="ADAL" clId="{C9442DDF-83C8-4142-8B25-B6BB0F9C8B22}" dt="2019-06-05T20:08:13.721" v="251" actId="26606"/>
          <ac:spMkLst>
            <pc:docMk/>
            <pc:sldMk cId="3688440821" sldId="302"/>
            <ac:spMk id="19" creationId="{D488911C-0EC7-40A9-9BCB-CA8A66E4623A}"/>
          </ac:spMkLst>
        </pc:spChg>
        <pc:spChg chg="add">
          <ac:chgData name="Lindsay McIntyre" userId="6e74fda2-7ed2-4b8a-8943-7523a92ec403" providerId="ADAL" clId="{C9442DDF-83C8-4142-8B25-B6BB0F9C8B22}" dt="2019-06-05T20:08:13.721" v="251" actId="26606"/>
          <ac:spMkLst>
            <pc:docMk/>
            <pc:sldMk cId="3688440821" sldId="302"/>
            <ac:spMk id="25" creationId="{C5F79084-E805-48DA-8EAC-CD5FD493EEAD}"/>
          </ac:spMkLst>
        </pc:spChg>
        <pc:spChg chg="add">
          <ac:chgData name="Lindsay McIntyre" userId="6e74fda2-7ed2-4b8a-8943-7523a92ec403" providerId="ADAL" clId="{C9442DDF-83C8-4142-8B25-B6BB0F9C8B22}" dt="2019-06-05T20:08:13.721" v="251" actId="26606"/>
          <ac:spMkLst>
            <pc:docMk/>
            <pc:sldMk cId="3688440821" sldId="302"/>
            <ac:spMk id="27" creationId="{F4823829-76AE-4EA1-81DC-EB65D06BA4F3}"/>
          </ac:spMkLst>
        </pc:spChg>
        <pc:grpChg chg="del">
          <ac:chgData name="Lindsay McIntyre" userId="6e74fda2-7ed2-4b8a-8943-7523a92ec403" providerId="ADAL" clId="{C9442DDF-83C8-4142-8B25-B6BB0F9C8B22}" dt="2019-06-05T20:08:13.721" v="251" actId="26606"/>
          <ac:grpSpMkLst>
            <pc:docMk/>
            <pc:sldMk cId="3688440821" sldId="302"/>
            <ac:grpSpMk id="20" creationId="{53023EA8-527A-4FA2-A71D-626F912756C6}"/>
          </ac:grpSpMkLst>
        </pc:grpChg>
        <pc:grpChg chg="add">
          <ac:chgData name="Lindsay McIntyre" userId="6e74fda2-7ed2-4b8a-8943-7523a92ec403" providerId="ADAL" clId="{C9442DDF-83C8-4142-8B25-B6BB0F9C8B22}" dt="2019-06-05T20:08:13.721" v="251" actId="26606"/>
          <ac:grpSpMkLst>
            <pc:docMk/>
            <pc:sldMk cId="3688440821" sldId="302"/>
            <ac:grpSpMk id="29" creationId="{594CA801-A656-40C0-B8EC-B0EEDC5C810C}"/>
          </ac:grpSpMkLst>
        </pc:grpChg>
        <pc:picChg chg="del">
          <ac:chgData name="Lindsay McIntyre" userId="6e74fda2-7ed2-4b8a-8943-7523a92ec403" providerId="ADAL" clId="{C9442DDF-83C8-4142-8B25-B6BB0F9C8B22}" dt="2019-06-05T20:08:06.961" v="247" actId="478"/>
          <ac:picMkLst>
            <pc:docMk/>
            <pc:sldMk cId="3688440821" sldId="302"/>
            <ac:picMk id="5" creationId="{D8DF5656-FE15-4514-8532-55BDBEAECE2A}"/>
          </ac:picMkLst>
        </pc:picChg>
        <pc:picChg chg="add mod">
          <ac:chgData name="Lindsay McIntyre" userId="6e74fda2-7ed2-4b8a-8943-7523a92ec403" providerId="ADAL" clId="{C9442DDF-83C8-4142-8B25-B6BB0F9C8B22}" dt="2019-06-05T20:08:13.721" v="251" actId="26606"/>
          <ac:picMkLst>
            <pc:docMk/>
            <pc:sldMk cId="3688440821" sldId="302"/>
            <ac:picMk id="6" creationId="{EFE8E356-93A1-492D-9472-CB92E90F2C19}"/>
          </ac:picMkLst>
        </pc:picChg>
      </pc:sldChg>
      <pc:sldChg chg="addSp delSp modSp">
        <pc:chgData name="Lindsay McIntyre" userId="6e74fda2-7ed2-4b8a-8943-7523a92ec403" providerId="ADAL" clId="{C9442DDF-83C8-4142-8B25-B6BB0F9C8B22}" dt="2019-06-05T19:30:43.552" v="215" actId="26606"/>
        <pc:sldMkLst>
          <pc:docMk/>
          <pc:sldMk cId="3785113101" sldId="303"/>
        </pc:sldMkLst>
        <pc:spChg chg="mod">
          <ac:chgData name="Lindsay McIntyre" userId="6e74fda2-7ed2-4b8a-8943-7523a92ec403" providerId="ADAL" clId="{C9442DDF-83C8-4142-8B25-B6BB0F9C8B22}" dt="2019-06-05T19:30:43.552" v="215" actId="26606"/>
          <ac:spMkLst>
            <pc:docMk/>
            <pc:sldMk cId="3785113101" sldId="303"/>
            <ac:spMk id="16" creationId="{EC5EFC32-4E5E-4BFB-83AF-C3FD7A19A028}"/>
          </ac:spMkLst>
        </pc:spChg>
        <pc:spChg chg="add del">
          <ac:chgData name="Lindsay McIntyre" userId="6e74fda2-7ed2-4b8a-8943-7523a92ec403" providerId="ADAL" clId="{C9442DDF-83C8-4142-8B25-B6BB0F9C8B22}" dt="2019-06-05T19:30:41.571" v="212" actId="26606"/>
          <ac:spMkLst>
            <pc:docMk/>
            <pc:sldMk cId="3785113101" sldId="303"/>
            <ac:spMk id="39" creationId="{CB73C468-D875-4A8E-A540-E43BF8232DD4}"/>
          </ac:spMkLst>
        </pc:spChg>
        <pc:spChg chg="add del">
          <ac:chgData name="Lindsay McIntyre" userId="6e74fda2-7ed2-4b8a-8943-7523a92ec403" providerId="ADAL" clId="{C9442DDF-83C8-4142-8B25-B6BB0F9C8B22}" dt="2019-06-05T19:30:41.571" v="212" actId="26606"/>
          <ac:spMkLst>
            <pc:docMk/>
            <pc:sldMk cId="3785113101" sldId="303"/>
            <ac:spMk id="41" creationId="{B4734F2F-19FC-4D35-9BDE-5CEAD57D9B55}"/>
          </ac:spMkLst>
        </pc:spChg>
        <pc:spChg chg="add del">
          <ac:chgData name="Lindsay McIntyre" userId="6e74fda2-7ed2-4b8a-8943-7523a92ec403" providerId="ADAL" clId="{C9442DDF-83C8-4142-8B25-B6BB0F9C8B22}" dt="2019-06-05T19:30:41.571" v="212" actId="26606"/>
          <ac:spMkLst>
            <pc:docMk/>
            <pc:sldMk cId="3785113101" sldId="303"/>
            <ac:spMk id="43" creationId="{D97A8A26-FD96-4968-A34A-727382AC7E46}"/>
          </ac:spMkLst>
        </pc:spChg>
        <pc:spChg chg="add del">
          <ac:chgData name="Lindsay McIntyre" userId="6e74fda2-7ed2-4b8a-8943-7523a92ec403" providerId="ADAL" clId="{C9442DDF-83C8-4142-8B25-B6BB0F9C8B22}" dt="2019-06-05T19:30:43.547" v="214" actId="26606"/>
          <ac:spMkLst>
            <pc:docMk/>
            <pc:sldMk cId="3785113101" sldId="303"/>
            <ac:spMk id="46" creationId="{1F9A0C1C-8ABC-401B-8FE9-AC9327C4C587}"/>
          </ac:spMkLst>
        </pc:spChg>
        <pc:spChg chg="add del">
          <ac:chgData name="Lindsay McIntyre" userId="6e74fda2-7ed2-4b8a-8943-7523a92ec403" providerId="ADAL" clId="{C9442DDF-83C8-4142-8B25-B6BB0F9C8B22}" dt="2019-06-05T19:30:43.547" v="214" actId="26606"/>
          <ac:spMkLst>
            <pc:docMk/>
            <pc:sldMk cId="3785113101" sldId="303"/>
            <ac:spMk id="47" creationId="{BA5783C3-2F96-40A7-A24F-30CB07AA3928}"/>
          </ac:spMkLst>
        </pc:spChg>
        <pc:spChg chg="add del">
          <ac:chgData name="Lindsay McIntyre" userId="6e74fda2-7ed2-4b8a-8943-7523a92ec403" providerId="ADAL" clId="{C9442DDF-83C8-4142-8B25-B6BB0F9C8B22}" dt="2019-06-05T19:30:43.547" v="214" actId="26606"/>
          <ac:spMkLst>
            <pc:docMk/>
            <pc:sldMk cId="3785113101" sldId="303"/>
            <ac:spMk id="48" creationId="{A9D08DBA-0326-4C4E-ACFB-576F3ABDD2D0}"/>
          </ac:spMkLst>
        </pc:spChg>
        <pc:grpChg chg="add del">
          <ac:chgData name="Lindsay McIntyre" userId="6e74fda2-7ed2-4b8a-8943-7523a92ec403" providerId="ADAL" clId="{C9442DDF-83C8-4142-8B25-B6BB0F9C8B22}" dt="2019-06-05T19:30:43.552" v="215" actId="26606"/>
          <ac:grpSpMkLst>
            <pc:docMk/>
            <pc:sldMk cId="3785113101" sldId="303"/>
            <ac:grpSpMk id="30" creationId="{9D9D6BF1-DFF2-4526-9D13-BF339D8C4163}"/>
          </ac:grpSpMkLst>
        </pc:grpChg>
        <pc:grpChg chg="add del">
          <ac:chgData name="Lindsay McIntyre" userId="6e74fda2-7ed2-4b8a-8943-7523a92ec403" providerId="ADAL" clId="{C9442DDF-83C8-4142-8B25-B6BB0F9C8B22}" dt="2019-06-05T19:30:41.571" v="212" actId="26606"/>
          <ac:grpSpMkLst>
            <pc:docMk/>
            <pc:sldMk cId="3785113101" sldId="303"/>
            <ac:grpSpMk id="35" creationId="{449BC34D-9C23-4D6D-8213-1F471AF85B3F}"/>
          </ac:grpSpMkLst>
        </pc:grpChg>
        <pc:grpChg chg="add del">
          <ac:chgData name="Lindsay McIntyre" userId="6e74fda2-7ed2-4b8a-8943-7523a92ec403" providerId="ADAL" clId="{C9442DDF-83C8-4142-8B25-B6BB0F9C8B22}" dt="2019-06-05T19:30:43.547" v="214" actId="26606"/>
          <ac:grpSpMkLst>
            <pc:docMk/>
            <pc:sldMk cId="3785113101" sldId="303"/>
            <ac:grpSpMk id="45" creationId="{449BC34D-9C23-4D6D-8213-1F471AF85B3F}"/>
          </ac:grpSpMkLst>
        </pc:grpChg>
        <pc:grpChg chg="add">
          <ac:chgData name="Lindsay McIntyre" userId="6e74fda2-7ed2-4b8a-8943-7523a92ec403" providerId="ADAL" clId="{C9442DDF-83C8-4142-8B25-B6BB0F9C8B22}" dt="2019-06-05T19:30:43.552" v="215" actId="26606"/>
          <ac:grpSpMkLst>
            <pc:docMk/>
            <pc:sldMk cId="3785113101" sldId="303"/>
            <ac:grpSpMk id="50" creationId="{9D9D6BF1-DFF2-4526-9D13-BF339D8C4163}"/>
          </ac:grpSpMkLst>
        </pc:grpChg>
        <pc:picChg chg="mod">
          <ac:chgData name="Lindsay McIntyre" userId="6e74fda2-7ed2-4b8a-8943-7523a92ec403" providerId="ADAL" clId="{C9442DDF-83C8-4142-8B25-B6BB0F9C8B22}" dt="2019-06-05T19:30:43.552" v="215" actId="26606"/>
          <ac:picMkLst>
            <pc:docMk/>
            <pc:sldMk cId="3785113101" sldId="303"/>
            <ac:picMk id="15" creationId="{5492DC63-E74A-4D0F-AFC6-C929800A2CB9}"/>
          </ac:picMkLst>
        </pc:picChg>
      </pc:sldChg>
      <pc:sldChg chg="del">
        <pc:chgData name="Lindsay McIntyre" userId="6e74fda2-7ed2-4b8a-8943-7523a92ec403" providerId="ADAL" clId="{C9442DDF-83C8-4142-8B25-B6BB0F9C8B22}" dt="2019-06-06T07:51:25.561" v="10376" actId="2696"/>
        <pc:sldMkLst>
          <pc:docMk/>
          <pc:sldMk cId="3210130105" sldId="304"/>
        </pc:sldMkLst>
      </pc:sldChg>
      <pc:sldChg chg="del">
        <pc:chgData name="Lindsay McIntyre" userId="6e74fda2-7ed2-4b8a-8943-7523a92ec403" providerId="ADAL" clId="{C9442DDF-83C8-4142-8B25-B6BB0F9C8B22}" dt="2019-06-05T20:08:26.927" v="252" actId="2696"/>
        <pc:sldMkLst>
          <pc:docMk/>
          <pc:sldMk cId="1319463305" sldId="305"/>
        </pc:sldMkLst>
      </pc:sldChg>
      <pc:sldChg chg="addSp delSp modSp del">
        <pc:chgData name="Lindsay McIntyre" userId="6e74fda2-7ed2-4b8a-8943-7523a92ec403" providerId="ADAL" clId="{C9442DDF-83C8-4142-8B25-B6BB0F9C8B22}" dt="2019-06-06T07:54:00.173" v="10406" actId="2696"/>
        <pc:sldMkLst>
          <pc:docMk/>
          <pc:sldMk cId="1990600095" sldId="306"/>
        </pc:sldMkLst>
        <pc:spChg chg="mod ord">
          <ac:chgData name="Lindsay McIntyre" userId="6e74fda2-7ed2-4b8a-8943-7523a92ec403" providerId="ADAL" clId="{C9442DDF-83C8-4142-8B25-B6BB0F9C8B22}" dt="2019-06-05T20:08:41.688" v="257" actId="26606"/>
          <ac:spMkLst>
            <pc:docMk/>
            <pc:sldMk cId="1990600095" sldId="306"/>
            <ac:spMk id="2" creationId="{6516ACAA-C355-4708-96E7-73249062A9E7}"/>
          </ac:spMkLst>
        </pc:spChg>
        <pc:spChg chg="add del mod">
          <ac:chgData name="Lindsay McIntyre" userId="6e74fda2-7ed2-4b8a-8943-7523a92ec403" providerId="ADAL" clId="{C9442DDF-83C8-4142-8B25-B6BB0F9C8B22}" dt="2019-06-05T20:08:38.108" v="254"/>
          <ac:spMkLst>
            <pc:docMk/>
            <pc:sldMk cId="1990600095" sldId="306"/>
            <ac:spMk id="4" creationId="{0B1E420F-D67B-44F3-8783-461E1634D439}"/>
          </ac:spMkLst>
        </pc:spChg>
        <pc:spChg chg="del">
          <ac:chgData name="Lindsay McIntyre" userId="6e74fda2-7ed2-4b8a-8943-7523a92ec403" providerId="ADAL" clId="{C9442DDF-83C8-4142-8B25-B6BB0F9C8B22}" dt="2019-06-05T20:08:41.688" v="257" actId="26606"/>
          <ac:spMkLst>
            <pc:docMk/>
            <pc:sldMk cId="1990600095" sldId="306"/>
            <ac:spMk id="22" creationId="{1E954AF0-B5CC-4A16-ACDA-675B5694F2C8}"/>
          </ac:spMkLst>
        </pc:spChg>
        <pc:spChg chg="del">
          <ac:chgData name="Lindsay McIntyre" userId="6e74fda2-7ed2-4b8a-8943-7523a92ec403" providerId="ADAL" clId="{C9442DDF-83C8-4142-8B25-B6BB0F9C8B22}" dt="2019-06-05T20:08:41.688" v="257" actId="26606"/>
          <ac:spMkLst>
            <pc:docMk/>
            <pc:sldMk cId="1990600095" sldId="306"/>
            <ac:spMk id="23" creationId="{325322DD-3792-4947-A96A-1B6D9D786960}"/>
          </ac:spMkLst>
        </pc:spChg>
        <pc:spChg chg="add">
          <ac:chgData name="Lindsay McIntyre" userId="6e74fda2-7ed2-4b8a-8943-7523a92ec403" providerId="ADAL" clId="{C9442DDF-83C8-4142-8B25-B6BB0F9C8B22}" dt="2019-06-05T20:08:41.688" v="257" actId="26606"/>
          <ac:spMkLst>
            <pc:docMk/>
            <pc:sldMk cId="1990600095" sldId="306"/>
            <ac:spMk id="32" creationId="{1E954AF0-B5CC-4A16-ACDA-675B5694F2C8}"/>
          </ac:spMkLst>
        </pc:spChg>
        <pc:spChg chg="add">
          <ac:chgData name="Lindsay McIntyre" userId="6e74fda2-7ed2-4b8a-8943-7523a92ec403" providerId="ADAL" clId="{C9442DDF-83C8-4142-8B25-B6BB0F9C8B22}" dt="2019-06-05T20:08:41.688" v="257" actId="26606"/>
          <ac:spMkLst>
            <pc:docMk/>
            <pc:sldMk cId="1990600095" sldId="306"/>
            <ac:spMk id="34" creationId="{325322DD-3792-4947-A96A-1B6D9D786960}"/>
          </ac:spMkLst>
        </pc:spChg>
        <pc:grpChg chg="del">
          <ac:chgData name="Lindsay McIntyre" userId="6e74fda2-7ed2-4b8a-8943-7523a92ec403" providerId="ADAL" clId="{C9442DDF-83C8-4142-8B25-B6BB0F9C8B22}" dt="2019-06-05T20:08:41.688" v="257" actId="26606"/>
          <ac:grpSpMkLst>
            <pc:docMk/>
            <pc:sldMk cId="1990600095" sldId="306"/>
            <ac:grpSpMk id="17" creationId="{449BC34D-9C23-4D6D-8213-1F471AF85B3F}"/>
          </ac:grpSpMkLst>
        </pc:grpChg>
        <pc:grpChg chg="add">
          <ac:chgData name="Lindsay McIntyre" userId="6e74fda2-7ed2-4b8a-8943-7523a92ec403" providerId="ADAL" clId="{C9442DDF-83C8-4142-8B25-B6BB0F9C8B22}" dt="2019-06-05T20:08:41.688" v="257" actId="26606"/>
          <ac:grpSpMkLst>
            <pc:docMk/>
            <pc:sldMk cId="1990600095" sldId="306"/>
            <ac:grpSpMk id="28" creationId="{449BC34D-9C23-4D6D-8213-1F471AF85B3F}"/>
          </ac:grpSpMkLst>
        </pc:grpChg>
        <pc:picChg chg="del">
          <ac:chgData name="Lindsay McIntyre" userId="6e74fda2-7ed2-4b8a-8943-7523a92ec403" providerId="ADAL" clId="{C9442DDF-83C8-4142-8B25-B6BB0F9C8B22}" dt="2019-06-05T20:08:33.738" v="253" actId="478"/>
          <ac:picMkLst>
            <pc:docMk/>
            <pc:sldMk cId="1990600095" sldId="306"/>
            <ac:picMk id="5" creationId="{47E032C5-E1B1-454D-9D24-6F7EC93D8DF0}"/>
          </ac:picMkLst>
        </pc:picChg>
        <pc:picChg chg="add mod">
          <ac:chgData name="Lindsay McIntyre" userId="6e74fda2-7ed2-4b8a-8943-7523a92ec403" providerId="ADAL" clId="{C9442DDF-83C8-4142-8B25-B6BB0F9C8B22}" dt="2019-06-05T20:08:41.688" v="257" actId="26606"/>
          <ac:picMkLst>
            <pc:docMk/>
            <pc:sldMk cId="1990600095" sldId="306"/>
            <ac:picMk id="7" creationId="{C91B282D-C8D5-458B-86EC-65C72668BB7A}"/>
          </ac:picMkLst>
        </pc:picChg>
      </pc:sldChg>
      <pc:sldChg chg="addSp delSp modSp">
        <pc:chgData name="Lindsay McIntyre" userId="6e74fda2-7ed2-4b8a-8943-7523a92ec403" providerId="ADAL" clId="{C9442DDF-83C8-4142-8B25-B6BB0F9C8B22}" dt="2019-06-02T18:09:06.375" v="113" actId="26606"/>
        <pc:sldMkLst>
          <pc:docMk/>
          <pc:sldMk cId="924915873" sldId="307"/>
        </pc:sldMkLst>
        <pc:spChg chg="mod">
          <ac:chgData name="Lindsay McIntyre" userId="6e74fda2-7ed2-4b8a-8943-7523a92ec403" providerId="ADAL" clId="{C9442DDF-83C8-4142-8B25-B6BB0F9C8B22}" dt="2019-06-02T18:09:06.375" v="113" actId="26606"/>
          <ac:spMkLst>
            <pc:docMk/>
            <pc:sldMk cId="924915873" sldId="307"/>
            <ac:spMk id="2" creationId="{E01ABC3F-29DA-4347-9BAD-81AECA4CBE04}"/>
          </ac:spMkLst>
        </pc:spChg>
        <pc:spChg chg="del">
          <ac:chgData name="Lindsay McIntyre" userId="6e74fda2-7ed2-4b8a-8943-7523a92ec403" providerId="ADAL" clId="{C9442DDF-83C8-4142-8B25-B6BB0F9C8B22}" dt="2019-06-02T18:09:06.375" v="113" actId="26606"/>
          <ac:spMkLst>
            <pc:docMk/>
            <pc:sldMk cId="924915873" sldId="307"/>
            <ac:spMk id="18" creationId="{1E954AF0-B5CC-4A16-ACDA-675B5694F2C8}"/>
          </ac:spMkLst>
        </pc:spChg>
        <pc:spChg chg="del">
          <ac:chgData name="Lindsay McIntyre" userId="6e74fda2-7ed2-4b8a-8943-7523a92ec403" providerId="ADAL" clId="{C9442DDF-83C8-4142-8B25-B6BB0F9C8B22}" dt="2019-06-02T18:09:06.375" v="113" actId="26606"/>
          <ac:spMkLst>
            <pc:docMk/>
            <pc:sldMk cId="924915873" sldId="307"/>
            <ac:spMk id="21" creationId="{325322DD-3792-4947-A96A-1B6D9D786960}"/>
          </ac:spMkLst>
        </pc:spChg>
        <pc:spChg chg="add">
          <ac:chgData name="Lindsay McIntyre" userId="6e74fda2-7ed2-4b8a-8943-7523a92ec403" providerId="ADAL" clId="{C9442DDF-83C8-4142-8B25-B6BB0F9C8B22}" dt="2019-06-02T18:09:06.375" v="113" actId="26606"/>
          <ac:spMkLst>
            <pc:docMk/>
            <pc:sldMk cId="924915873" sldId="307"/>
            <ac:spMk id="30" creationId="{1E954AF0-B5CC-4A16-ACDA-675B5694F2C8}"/>
          </ac:spMkLst>
        </pc:spChg>
        <pc:spChg chg="add">
          <ac:chgData name="Lindsay McIntyre" userId="6e74fda2-7ed2-4b8a-8943-7523a92ec403" providerId="ADAL" clId="{C9442DDF-83C8-4142-8B25-B6BB0F9C8B22}" dt="2019-06-02T18:09:06.375" v="113" actId="26606"/>
          <ac:spMkLst>
            <pc:docMk/>
            <pc:sldMk cId="924915873" sldId="307"/>
            <ac:spMk id="32" creationId="{325322DD-3792-4947-A96A-1B6D9D786960}"/>
          </ac:spMkLst>
        </pc:spChg>
        <pc:grpChg chg="del">
          <ac:chgData name="Lindsay McIntyre" userId="6e74fda2-7ed2-4b8a-8943-7523a92ec403" providerId="ADAL" clId="{C9442DDF-83C8-4142-8B25-B6BB0F9C8B22}" dt="2019-06-02T18:09:06.375" v="113" actId="26606"/>
          <ac:grpSpMkLst>
            <pc:docMk/>
            <pc:sldMk cId="924915873" sldId="307"/>
            <ac:grpSpMk id="11" creationId="{449BC34D-9C23-4D6D-8213-1F471AF85B3F}"/>
          </ac:grpSpMkLst>
        </pc:grpChg>
        <pc:grpChg chg="add">
          <ac:chgData name="Lindsay McIntyre" userId="6e74fda2-7ed2-4b8a-8943-7523a92ec403" providerId="ADAL" clId="{C9442DDF-83C8-4142-8B25-B6BB0F9C8B22}" dt="2019-06-02T18:09:06.375" v="113" actId="26606"/>
          <ac:grpSpMkLst>
            <pc:docMk/>
            <pc:sldMk cId="924915873" sldId="307"/>
            <ac:grpSpMk id="26" creationId="{449BC34D-9C23-4D6D-8213-1F471AF85B3F}"/>
          </ac:grpSpMkLst>
        </pc:grpChg>
      </pc:sldChg>
      <pc:sldChg chg="addSp delSp modSp mod ord setBg setClrOvrMap delDesignElem">
        <pc:chgData name="Lindsay McIntyre" userId="6e74fda2-7ed2-4b8a-8943-7523a92ec403" providerId="ADAL" clId="{C9442DDF-83C8-4142-8B25-B6BB0F9C8B22}" dt="2019-06-06T08:09:18.151" v="11484" actId="20577"/>
        <pc:sldMkLst>
          <pc:docMk/>
          <pc:sldMk cId="2697175212" sldId="308"/>
        </pc:sldMkLst>
        <pc:spChg chg="del mod">
          <ac:chgData name="Lindsay McIntyre" userId="6e74fda2-7ed2-4b8a-8943-7523a92ec403" providerId="ADAL" clId="{C9442DDF-83C8-4142-8B25-B6BB0F9C8B22}" dt="2019-06-06T07:58:01" v="10696"/>
          <ac:spMkLst>
            <pc:docMk/>
            <pc:sldMk cId="2697175212" sldId="308"/>
            <ac:spMk id="2" creationId="{06E45B79-41C6-4DAC-A132-FBD0C35D7292}"/>
          </ac:spMkLst>
        </pc:spChg>
        <pc:spChg chg="add del mod">
          <ac:chgData name="Lindsay McIntyre" userId="6e74fda2-7ed2-4b8a-8943-7523a92ec403" providerId="ADAL" clId="{C9442DDF-83C8-4142-8B25-B6BB0F9C8B22}" dt="2019-06-06T07:58:09.368" v="10697"/>
          <ac:spMkLst>
            <pc:docMk/>
            <pc:sldMk cId="2697175212" sldId="308"/>
            <ac:spMk id="3" creationId="{4393A93C-B351-40AC-9529-70477E048C07}"/>
          </ac:spMkLst>
        </pc:spChg>
        <pc:spChg chg="add mod">
          <ac:chgData name="Lindsay McIntyre" userId="6e74fda2-7ed2-4b8a-8943-7523a92ec403" providerId="ADAL" clId="{C9442DDF-83C8-4142-8B25-B6BB0F9C8B22}" dt="2019-06-06T08:02:52.536" v="11120" actId="26606"/>
          <ac:spMkLst>
            <pc:docMk/>
            <pc:sldMk cId="2697175212" sldId="308"/>
            <ac:spMk id="4" creationId="{686E17C8-D7C1-4371-BE91-E55CBA4F3904}"/>
          </ac:spMkLst>
        </pc:spChg>
        <pc:spChg chg="add del">
          <ac:chgData name="Lindsay McIntyre" userId="6e74fda2-7ed2-4b8a-8943-7523a92ec403" providerId="ADAL" clId="{C9442DDF-83C8-4142-8B25-B6BB0F9C8B22}" dt="2019-06-06T07:58:30.517" v="10699"/>
          <ac:spMkLst>
            <pc:docMk/>
            <pc:sldMk cId="2697175212" sldId="308"/>
            <ac:spMk id="5" creationId="{F14232A6-D942-4D52-9007-15E99351271F}"/>
          </ac:spMkLst>
        </pc:spChg>
        <pc:spChg chg="add mod">
          <ac:chgData name="Lindsay McIntyre" userId="6e74fda2-7ed2-4b8a-8943-7523a92ec403" providerId="ADAL" clId="{C9442DDF-83C8-4142-8B25-B6BB0F9C8B22}" dt="2019-06-06T08:09:18.151" v="11484" actId="20577"/>
          <ac:spMkLst>
            <pc:docMk/>
            <pc:sldMk cId="2697175212" sldId="308"/>
            <ac:spMk id="46" creationId="{7B4C2184-DFD1-4767-8682-B523C7BCFF34}"/>
          </ac:spMkLst>
        </pc:spChg>
        <pc:spChg chg="add del">
          <ac:chgData name="Lindsay McIntyre" userId="6e74fda2-7ed2-4b8a-8943-7523a92ec403" providerId="ADAL" clId="{C9442DDF-83C8-4142-8B25-B6BB0F9C8B22}" dt="2019-06-06T08:02:52.536" v="11120" actId="26606"/>
          <ac:spMkLst>
            <pc:docMk/>
            <pc:sldMk cId="2697175212" sldId="308"/>
            <ac:spMk id="49" creationId="{2078F889-8780-48D5-8B9E-DF8B13063783}"/>
          </ac:spMkLst>
        </pc:spChg>
        <pc:spChg chg="add del">
          <ac:chgData name="Lindsay McIntyre" userId="6e74fda2-7ed2-4b8a-8943-7523a92ec403" providerId="ADAL" clId="{C9442DDF-83C8-4142-8B25-B6BB0F9C8B22}" dt="2019-06-06T08:02:52.536" v="11120" actId="26606"/>
          <ac:spMkLst>
            <pc:docMk/>
            <pc:sldMk cId="2697175212" sldId="308"/>
            <ac:spMk id="51" creationId="{3A4CABA2-22A0-44B2-BD92-28FF73FCEA27}"/>
          </ac:spMkLst>
        </pc:spChg>
        <pc:spChg chg="add del">
          <ac:chgData name="Lindsay McIntyre" userId="6e74fda2-7ed2-4b8a-8943-7523a92ec403" providerId="ADAL" clId="{C9442DDF-83C8-4142-8B25-B6BB0F9C8B22}" dt="2019-06-06T08:02:52.465" v="11119" actId="26606"/>
          <ac:spMkLst>
            <pc:docMk/>
            <pc:sldMk cId="2697175212" sldId="308"/>
            <ac:spMk id="56" creationId="{2078F889-8780-48D5-8B9E-DF8B13063783}"/>
          </ac:spMkLst>
        </pc:spChg>
        <pc:spChg chg="add del">
          <ac:chgData name="Lindsay McIntyre" userId="6e74fda2-7ed2-4b8a-8943-7523a92ec403" providerId="ADAL" clId="{C9442DDF-83C8-4142-8B25-B6BB0F9C8B22}" dt="2019-06-06T08:02:52.465" v="11119" actId="26606"/>
          <ac:spMkLst>
            <pc:docMk/>
            <pc:sldMk cId="2697175212" sldId="308"/>
            <ac:spMk id="58" creationId="{3A4CABA2-22A0-44B2-BD92-28FF73FCEA27}"/>
          </ac:spMkLst>
        </pc:spChg>
        <pc:spChg chg="del">
          <ac:chgData name="Lindsay McIntyre" userId="6e74fda2-7ed2-4b8a-8943-7523a92ec403" providerId="ADAL" clId="{C9442DDF-83C8-4142-8B25-B6BB0F9C8B22}" dt="2019-06-06T07:58:01" v="10696"/>
          <ac:spMkLst>
            <pc:docMk/>
            <pc:sldMk cId="2697175212" sldId="308"/>
            <ac:spMk id="59" creationId="{1E954AF0-B5CC-4A16-ACDA-675B5694F2C8}"/>
          </ac:spMkLst>
        </pc:spChg>
        <pc:spChg chg="add">
          <ac:chgData name="Lindsay McIntyre" userId="6e74fda2-7ed2-4b8a-8943-7523a92ec403" providerId="ADAL" clId="{C9442DDF-83C8-4142-8B25-B6BB0F9C8B22}" dt="2019-06-06T08:02:52.536" v="11120" actId="26606"/>
          <ac:spMkLst>
            <pc:docMk/>
            <pc:sldMk cId="2697175212" sldId="308"/>
            <ac:spMk id="60" creationId="{F8B556C4-7E49-4C36-845D-FC58F507345E}"/>
          </ac:spMkLst>
        </pc:spChg>
        <pc:spChg chg="del">
          <ac:chgData name="Lindsay McIntyre" userId="6e74fda2-7ed2-4b8a-8943-7523a92ec403" providerId="ADAL" clId="{C9442DDF-83C8-4142-8B25-B6BB0F9C8B22}" dt="2019-06-06T07:58:01" v="10696"/>
          <ac:spMkLst>
            <pc:docMk/>
            <pc:sldMk cId="2697175212" sldId="308"/>
            <ac:spMk id="61" creationId="{325322DD-3792-4947-A96A-1B6D9D786960}"/>
          </ac:spMkLst>
        </pc:spChg>
        <pc:grpChg chg="del">
          <ac:chgData name="Lindsay McIntyre" userId="6e74fda2-7ed2-4b8a-8943-7523a92ec403" providerId="ADAL" clId="{C9442DDF-83C8-4142-8B25-B6BB0F9C8B22}" dt="2019-06-06T07:58:01" v="10696"/>
          <ac:grpSpMkLst>
            <pc:docMk/>
            <pc:sldMk cId="2697175212" sldId="308"/>
            <ac:grpSpMk id="55" creationId="{449BC34D-9C23-4D6D-8213-1F471AF85B3F}"/>
          </ac:grpSpMkLst>
        </pc:grpChg>
        <pc:picChg chg="del">
          <ac:chgData name="Lindsay McIntyre" userId="6e74fda2-7ed2-4b8a-8943-7523a92ec403" providerId="ADAL" clId="{C9442DDF-83C8-4142-8B25-B6BB0F9C8B22}" dt="2019-06-06T07:58:36.901" v="10700" actId="26606"/>
          <ac:picMkLst>
            <pc:docMk/>
            <pc:sldMk cId="2697175212" sldId="308"/>
            <ac:picMk id="41" creationId="{B9B9C4DD-DA8D-41A5-8D3B-EBB7FDB69BC1}"/>
          </ac:picMkLst>
        </pc:picChg>
        <pc:picChg chg="add mod">
          <ac:chgData name="Lindsay McIntyre" userId="6e74fda2-7ed2-4b8a-8943-7523a92ec403" providerId="ADAL" clId="{C9442DDF-83C8-4142-8B25-B6BB0F9C8B22}" dt="2019-06-06T08:02:52.536" v="11120" actId="26606"/>
          <ac:picMkLst>
            <pc:docMk/>
            <pc:sldMk cId="2697175212" sldId="308"/>
            <ac:picMk id="44" creationId="{B9B9C4DD-DA8D-41A5-8D3B-EBB7FDB69BC1}"/>
          </ac:picMkLst>
        </pc:picChg>
      </pc:sldChg>
      <pc:sldChg chg="del">
        <pc:chgData name="Lindsay McIntyre" userId="6e74fda2-7ed2-4b8a-8943-7523a92ec403" providerId="ADAL" clId="{C9442DDF-83C8-4142-8B25-B6BB0F9C8B22}" dt="2019-06-06T08:09:51.248" v="11487" actId="2696"/>
        <pc:sldMkLst>
          <pc:docMk/>
          <pc:sldMk cId="852806669" sldId="309"/>
        </pc:sldMkLst>
      </pc:sldChg>
      <pc:sldChg chg="addSp delSp modSp del">
        <pc:chgData name="Lindsay McIntyre" userId="6e74fda2-7ed2-4b8a-8943-7523a92ec403" providerId="ADAL" clId="{C9442DDF-83C8-4142-8B25-B6BB0F9C8B22}" dt="2019-06-06T07:35:57.283" v="9558" actId="2696"/>
        <pc:sldMkLst>
          <pc:docMk/>
          <pc:sldMk cId="2961682910" sldId="310"/>
        </pc:sldMkLst>
        <pc:spChg chg="del">
          <ac:chgData name="Lindsay McIntyre" userId="6e74fda2-7ed2-4b8a-8943-7523a92ec403" providerId="ADAL" clId="{C9442DDF-83C8-4142-8B25-B6BB0F9C8B22}" dt="2019-06-05T20:06:31.127" v="237" actId="26606"/>
          <ac:spMkLst>
            <pc:docMk/>
            <pc:sldMk cId="2961682910" sldId="310"/>
            <ac:spMk id="42" creationId="{9485DA84-CB73-4E5E-9864-2460CE28055D}"/>
          </ac:spMkLst>
        </pc:spChg>
        <pc:spChg chg="del">
          <ac:chgData name="Lindsay McIntyre" userId="6e74fda2-7ed2-4b8a-8943-7523a92ec403" providerId="ADAL" clId="{C9442DDF-83C8-4142-8B25-B6BB0F9C8B22}" dt="2019-06-05T20:06:31.127" v="237" actId="26606"/>
          <ac:spMkLst>
            <pc:docMk/>
            <pc:sldMk cId="2961682910" sldId="310"/>
            <ac:spMk id="43" creationId="{EDC4EE06-D7B4-4FAC-A561-38A1C380232A}"/>
          </ac:spMkLst>
        </pc:spChg>
        <pc:spChg chg="del">
          <ac:chgData name="Lindsay McIntyre" userId="6e74fda2-7ed2-4b8a-8943-7523a92ec403" providerId="ADAL" clId="{C9442DDF-83C8-4142-8B25-B6BB0F9C8B22}" dt="2019-06-05T20:06:31.127" v="237" actId="26606"/>
          <ac:spMkLst>
            <pc:docMk/>
            <pc:sldMk cId="2961682910" sldId="310"/>
            <ac:spMk id="44" creationId="{7D49185E-361A-421B-8F2D-11C7FFC686F0}"/>
          </ac:spMkLst>
        </pc:spChg>
        <pc:spChg chg="del">
          <ac:chgData name="Lindsay McIntyre" userId="6e74fda2-7ed2-4b8a-8943-7523a92ec403" providerId="ADAL" clId="{C9442DDF-83C8-4142-8B25-B6BB0F9C8B22}" dt="2019-06-05T20:06:31.127" v="237" actId="26606"/>
          <ac:spMkLst>
            <pc:docMk/>
            <pc:sldMk cId="2961682910" sldId="310"/>
            <ac:spMk id="45" creationId="{9018D83B-903C-4782-B1BB-A45164A71F60}"/>
          </ac:spMkLst>
        </pc:spChg>
        <pc:spChg chg="del">
          <ac:chgData name="Lindsay McIntyre" userId="6e74fda2-7ed2-4b8a-8943-7523a92ec403" providerId="ADAL" clId="{C9442DDF-83C8-4142-8B25-B6BB0F9C8B22}" dt="2019-06-05T20:06:31.127" v="237" actId="26606"/>
          <ac:spMkLst>
            <pc:docMk/>
            <pc:sldMk cId="2961682910" sldId="310"/>
            <ac:spMk id="46" creationId="{14B85BAA-C37F-44B4-B427-B4F10EBB4183}"/>
          </ac:spMkLst>
        </pc:spChg>
        <pc:spChg chg="del">
          <ac:chgData name="Lindsay McIntyre" userId="6e74fda2-7ed2-4b8a-8943-7523a92ec403" providerId="ADAL" clId="{C9442DDF-83C8-4142-8B25-B6BB0F9C8B22}" dt="2019-06-05T20:06:31.127" v="237" actId="26606"/>
          <ac:spMkLst>
            <pc:docMk/>
            <pc:sldMk cId="2961682910" sldId="310"/>
            <ac:spMk id="47" creationId="{8785589A-A5AC-409A-B2A2-24D871B4CEF0}"/>
          </ac:spMkLst>
        </pc:spChg>
        <pc:picChg chg="add mod">
          <ac:chgData name="Lindsay McIntyre" userId="6e74fda2-7ed2-4b8a-8943-7523a92ec403" providerId="ADAL" clId="{C9442DDF-83C8-4142-8B25-B6BB0F9C8B22}" dt="2019-06-05T20:06:31.127" v="237" actId="26606"/>
          <ac:picMkLst>
            <pc:docMk/>
            <pc:sldMk cId="2961682910" sldId="310"/>
            <ac:picMk id="3" creationId="{25D9DDD6-D7CC-4C1E-9B71-9572D50A52A2}"/>
          </ac:picMkLst>
        </pc:picChg>
        <pc:picChg chg="del">
          <ac:chgData name="Lindsay McIntyre" userId="6e74fda2-7ed2-4b8a-8943-7523a92ec403" providerId="ADAL" clId="{C9442DDF-83C8-4142-8B25-B6BB0F9C8B22}" dt="2019-06-05T20:06:24.437" v="233" actId="478"/>
          <ac:picMkLst>
            <pc:docMk/>
            <pc:sldMk cId="2961682910" sldId="310"/>
            <ac:picMk id="32" creationId="{555D58AE-5323-42D3-AD9E-CFD2A27ADFC6}"/>
          </ac:picMkLst>
        </pc:picChg>
      </pc:sldChg>
      <pc:sldChg chg="addSp delSp modSp mod ord setClrOvrMap">
        <pc:chgData name="Lindsay McIntyre" userId="6e74fda2-7ed2-4b8a-8943-7523a92ec403" providerId="ADAL" clId="{C9442DDF-83C8-4142-8B25-B6BB0F9C8B22}" dt="2019-06-06T07:28:18.386" v="9020" actId="26606"/>
        <pc:sldMkLst>
          <pc:docMk/>
          <pc:sldMk cId="3641379205" sldId="311"/>
        </pc:sldMkLst>
        <pc:spChg chg="mod ord">
          <ac:chgData name="Lindsay McIntyre" userId="6e74fda2-7ed2-4b8a-8943-7523a92ec403" providerId="ADAL" clId="{C9442DDF-83C8-4142-8B25-B6BB0F9C8B22}" dt="2019-06-06T07:28:18.386" v="9020" actId="26606"/>
          <ac:spMkLst>
            <pc:docMk/>
            <pc:sldMk cId="3641379205" sldId="311"/>
            <ac:spMk id="2" creationId="{8C411D09-8749-4F5C-B595-C16B0B889F26}"/>
          </ac:spMkLst>
        </pc:spChg>
        <pc:spChg chg="add del mod">
          <ac:chgData name="Lindsay McIntyre" userId="6e74fda2-7ed2-4b8a-8943-7523a92ec403" providerId="ADAL" clId="{C9442DDF-83C8-4142-8B25-B6BB0F9C8B22}" dt="2019-06-05T20:45:15.841" v="708"/>
          <ac:spMkLst>
            <pc:docMk/>
            <pc:sldMk cId="3641379205" sldId="311"/>
            <ac:spMk id="4" creationId="{7A31945E-AE49-472E-96A6-D65D8712FB06}"/>
          </ac:spMkLst>
        </pc:spChg>
        <pc:spChg chg="add del mod">
          <ac:chgData name="Lindsay McIntyre" userId="6e74fda2-7ed2-4b8a-8943-7523a92ec403" providerId="ADAL" clId="{C9442DDF-83C8-4142-8B25-B6BB0F9C8B22}" dt="2019-06-05T20:45:57.775" v="712"/>
          <ac:spMkLst>
            <pc:docMk/>
            <pc:sldMk cId="3641379205" sldId="311"/>
            <ac:spMk id="9" creationId="{888B0214-791D-45A4-BB59-FB16B58B4F7C}"/>
          </ac:spMkLst>
        </pc:spChg>
        <pc:spChg chg="add del mod">
          <ac:chgData name="Lindsay McIntyre" userId="6e74fda2-7ed2-4b8a-8943-7523a92ec403" providerId="ADAL" clId="{C9442DDF-83C8-4142-8B25-B6BB0F9C8B22}" dt="2019-06-05T20:55:16.507" v="717"/>
          <ac:spMkLst>
            <pc:docMk/>
            <pc:sldMk cId="3641379205" sldId="311"/>
            <ac:spMk id="13" creationId="{F5693054-61D2-4727-A5E3-CACB8C460101}"/>
          </ac:spMkLst>
        </pc:spChg>
        <pc:spChg chg="del">
          <ac:chgData name="Lindsay McIntyre" userId="6e74fda2-7ed2-4b8a-8943-7523a92ec403" providerId="ADAL" clId="{C9442DDF-83C8-4142-8B25-B6BB0F9C8B22}" dt="2019-06-05T20:45:35.343" v="709" actId="26606"/>
          <ac:spMkLst>
            <pc:docMk/>
            <pc:sldMk cId="3641379205" sldId="311"/>
            <ac:spMk id="25" creationId="{0CDA5809-5664-4520-ADC8-6959936A11B1}"/>
          </ac:spMkLst>
        </pc:spChg>
        <pc:spChg chg="del">
          <ac:chgData name="Lindsay McIntyre" userId="6e74fda2-7ed2-4b8a-8943-7523a92ec403" providerId="ADAL" clId="{C9442DDF-83C8-4142-8B25-B6BB0F9C8B22}" dt="2019-06-05T20:45:35.343" v="709" actId="26606"/>
          <ac:spMkLst>
            <pc:docMk/>
            <pc:sldMk cId="3641379205" sldId="311"/>
            <ac:spMk id="27" creationId="{D4C54414-6E76-4C63-9BDF-ED19F3B331E7}"/>
          </ac:spMkLst>
        </pc:spChg>
        <pc:spChg chg="add del">
          <ac:chgData name="Lindsay McIntyre" userId="6e74fda2-7ed2-4b8a-8943-7523a92ec403" providerId="ADAL" clId="{C9442DDF-83C8-4142-8B25-B6BB0F9C8B22}" dt="2019-06-05T20:55:10.505" v="716" actId="26606"/>
          <ac:spMkLst>
            <pc:docMk/>
            <pc:sldMk cId="3641379205" sldId="311"/>
            <ac:spMk id="36" creationId="{CB73C468-D875-4A8E-A540-E43BF8232DD4}"/>
          </ac:spMkLst>
        </pc:spChg>
        <pc:spChg chg="add del">
          <ac:chgData name="Lindsay McIntyre" userId="6e74fda2-7ed2-4b8a-8943-7523a92ec403" providerId="ADAL" clId="{C9442DDF-83C8-4142-8B25-B6BB0F9C8B22}" dt="2019-06-05T20:55:10.505" v="716" actId="26606"/>
          <ac:spMkLst>
            <pc:docMk/>
            <pc:sldMk cId="3641379205" sldId="311"/>
            <ac:spMk id="38" creationId="{B4734F2F-19FC-4D35-9BDE-5CEAD57D9B55}"/>
          </ac:spMkLst>
        </pc:spChg>
        <pc:spChg chg="add del">
          <ac:chgData name="Lindsay McIntyre" userId="6e74fda2-7ed2-4b8a-8943-7523a92ec403" providerId="ADAL" clId="{C9442DDF-83C8-4142-8B25-B6BB0F9C8B22}" dt="2019-06-05T20:55:10.505" v="716" actId="26606"/>
          <ac:spMkLst>
            <pc:docMk/>
            <pc:sldMk cId="3641379205" sldId="311"/>
            <ac:spMk id="40" creationId="{D97A8A26-FD96-4968-A34A-727382AC7E46}"/>
          </ac:spMkLst>
        </pc:spChg>
        <pc:spChg chg="add del">
          <ac:chgData name="Lindsay McIntyre" userId="6e74fda2-7ed2-4b8a-8943-7523a92ec403" providerId="ADAL" clId="{C9442DDF-83C8-4142-8B25-B6BB0F9C8B22}" dt="2019-06-06T07:28:18.386" v="9020" actId="26606"/>
          <ac:spMkLst>
            <pc:docMk/>
            <pc:sldMk cId="3641379205" sldId="311"/>
            <ac:spMk id="45" creationId="{3362DFFC-4DCC-48EE-B781-94D04B95F1E8}"/>
          </ac:spMkLst>
        </pc:spChg>
        <pc:spChg chg="add del">
          <ac:chgData name="Lindsay McIntyre" userId="6e74fda2-7ed2-4b8a-8943-7523a92ec403" providerId="ADAL" clId="{C9442DDF-83C8-4142-8B25-B6BB0F9C8B22}" dt="2019-06-06T07:28:18.386" v="9020" actId="26606"/>
          <ac:spMkLst>
            <pc:docMk/>
            <pc:sldMk cId="3641379205" sldId="311"/>
            <ac:spMk id="47" creationId="{18B8B265-E68C-4B64-9238-781F0102C57B}"/>
          </ac:spMkLst>
        </pc:spChg>
        <pc:spChg chg="add">
          <ac:chgData name="Lindsay McIntyre" userId="6e74fda2-7ed2-4b8a-8943-7523a92ec403" providerId="ADAL" clId="{C9442DDF-83C8-4142-8B25-B6BB0F9C8B22}" dt="2019-06-06T07:28:18.386" v="9020" actId="26606"/>
          <ac:spMkLst>
            <pc:docMk/>
            <pc:sldMk cId="3641379205" sldId="311"/>
            <ac:spMk id="56" creationId="{0CDA5809-5664-4520-ADC8-6959936A11B1}"/>
          </ac:spMkLst>
        </pc:spChg>
        <pc:spChg chg="add">
          <ac:chgData name="Lindsay McIntyre" userId="6e74fda2-7ed2-4b8a-8943-7523a92ec403" providerId="ADAL" clId="{C9442DDF-83C8-4142-8B25-B6BB0F9C8B22}" dt="2019-06-06T07:28:18.386" v="9020" actId="26606"/>
          <ac:spMkLst>
            <pc:docMk/>
            <pc:sldMk cId="3641379205" sldId="311"/>
            <ac:spMk id="58" creationId="{D4C54414-6E76-4C63-9BDF-ED19F3B331E7}"/>
          </ac:spMkLst>
        </pc:spChg>
        <pc:grpChg chg="del">
          <ac:chgData name="Lindsay McIntyre" userId="6e74fda2-7ed2-4b8a-8943-7523a92ec403" providerId="ADAL" clId="{C9442DDF-83C8-4142-8B25-B6BB0F9C8B22}" dt="2019-06-05T20:45:35.343" v="709" actId="26606"/>
          <ac:grpSpMkLst>
            <pc:docMk/>
            <pc:sldMk cId="3641379205" sldId="311"/>
            <ac:grpSpMk id="21" creationId="{449BC34D-9C23-4D6D-8213-1F471AF85B3F}"/>
          </ac:grpSpMkLst>
        </pc:grpChg>
        <pc:grpChg chg="add del">
          <ac:chgData name="Lindsay McIntyre" userId="6e74fda2-7ed2-4b8a-8943-7523a92ec403" providerId="ADAL" clId="{C9442DDF-83C8-4142-8B25-B6BB0F9C8B22}" dt="2019-06-05T20:55:10.505" v="716" actId="26606"/>
          <ac:grpSpMkLst>
            <pc:docMk/>
            <pc:sldMk cId="3641379205" sldId="311"/>
            <ac:grpSpMk id="32" creationId="{449BC34D-9C23-4D6D-8213-1F471AF85B3F}"/>
          </ac:grpSpMkLst>
        </pc:grpChg>
        <pc:grpChg chg="add">
          <ac:chgData name="Lindsay McIntyre" userId="6e74fda2-7ed2-4b8a-8943-7523a92ec403" providerId="ADAL" clId="{C9442DDF-83C8-4142-8B25-B6BB0F9C8B22}" dt="2019-06-06T07:28:18.386" v="9020" actId="26606"/>
          <ac:grpSpMkLst>
            <pc:docMk/>
            <pc:sldMk cId="3641379205" sldId="311"/>
            <ac:grpSpMk id="52" creationId="{449BC34D-9C23-4D6D-8213-1F471AF85B3F}"/>
          </ac:grpSpMkLst>
        </pc:grpChg>
        <pc:picChg chg="del">
          <ac:chgData name="Lindsay McIntyre" userId="6e74fda2-7ed2-4b8a-8943-7523a92ec403" providerId="ADAL" clId="{C9442DDF-83C8-4142-8B25-B6BB0F9C8B22}" dt="2019-06-05T20:43:33.334" v="707" actId="478"/>
          <ac:picMkLst>
            <pc:docMk/>
            <pc:sldMk cId="3641379205" sldId="311"/>
            <ac:picMk id="5" creationId="{1CF117E5-43A4-43B0-AC91-B7C7EB7BE9C0}"/>
          </ac:picMkLst>
        </pc:picChg>
        <pc:picChg chg="add del mod">
          <ac:chgData name="Lindsay McIntyre" userId="6e74fda2-7ed2-4b8a-8943-7523a92ec403" providerId="ADAL" clId="{C9442DDF-83C8-4142-8B25-B6BB0F9C8B22}" dt="2019-06-05T20:45:46.720" v="711" actId="478"/>
          <ac:picMkLst>
            <pc:docMk/>
            <pc:sldMk cId="3641379205" sldId="311"/>
            <ac:picMk id="7" creationId="{EEA2B6E7-5BE9-48EC-8589-5D231848721E}"/>
          </ac:picMkLst>
        </pc:picChg>
        <pc:picChg chg="add del mod">
          <ac:chgData name="Lindsay McIntyre" userId="6e74fda2-7ed2-4b8a-8943-7523a92ec403" providerId="ADAL" clId="{C9442DDF-83C8-4142-8B25-B6BB0F9C8B22}" dt="2019-06-05T20:46:09.366" v="715" actId="478"/>
          <ac:picMkLst>
            <pc:docMk/>
            <pc:sldMk cId="3641379205" sldId="311"/>
            <ac:picMk id="11" creationId="{4D1A45E2-1EFC-41D5-931F-6018CEAF1FD0}"/>
          </ac:picMkLst>
        </pc:picChg>
        <pc:picChg chg="add mod">
          <ac:chgData name="Lindsay McIntyre" userId="6e74fda2-7ed2-4b8a-8943-7523a92ec403" providerId="ADAL" clId="{C9442DDF-83C8-4142-8B25-B6BB0F9C8B22}" dt="2019-06-06T07:28:18.386" v="9020" actId="26606"/>
          <ac:picMkLst>
            <pc:docMk/>
            <pc:sldMk cId="3641379205" sldId="311"/>
            <ac:picMk id="15" creationId="{6325A825-F8B8-462B-A89B-7BC21BA538AF}"/>
          </ac:picMkLst>
        </pc:picChg>
      </pc:sldChg>
      <pc:sldChg chg="del">
        <pc:chgData name="Lindsay McIntyre" userId="6e74fda2-7ed2-4b8a-8943-7523a92ec403" providerId="ADAL" clId="{C9442DDF-83C8-4142-8B25-B6BB0F9C8B22}" dt="2019-06-05T20:07:39.005" v="241" actId="2696"/>
        <pc:sldMkLst>
          <pc:docMk/>
          <pc:sldMk cId="2182224874" sldId="312"/>
        </pc:sldMkLst>
      </pc:sldChg>
      <pc:sldChg chg="addSp delSp modSp mod setClrOvrMap">
        <pc:chgData name="Lindsay McIntyre" userId="6e74fda2-7ed2-4b8a-8943-7523a92ec403" providerId="ADAL" clId="{C9442DDF-83C8-4142-8B25-B6BB0F9C8B22}" dt="2019-06-06T07:33:46.174" v="9540" actId="20577"/>
        <pc:sldMkLst>
          <pc:docMk/>
          <pc:sldMk cId="2677302172" sldId="313"/>
        </pc:sldMkLst>
        <pc:spChg chg="add del mod">
          <ac:chgData name="Lindsay McIntyre" userId="6e74fda2-7ed2-4b8a-8943-7523a92ec403" providerId="ADAL" clId="{C9442DDF-83C8-4142-8B25-B6BB0F9C8B22}" dt="2019-06-05T19:38:25.491" v="219"/>
          <ac:spMkLst>
            <pc:docMk/>
            <pc:sldMk cId="2677302172" sldId="313"/>
            <ac:spMk id="3" creationId="{04ACAAEF-872E-42B4-8984-F5AF30EE2DC0}"/>
          </ac:spMkLst>
        </pc:spChg>
        <pc:spChg chg="mod">
          <ac:chgData name="Lindsay McIntyre" userId="6e74fda2-7ed2-4b8a-8943-7523a92ec403" providerId="ADAL" clId="{C9442DDF-83C8-4142-8B25-B6BB0F9C8B22}" dt="2019-06-06T07:28:52.751" v="9025" actId="20577"/>
          <ac:spMkLst>
            <pc:docMk/>
            <pc:sldMk cId="2677302172" sldId="313"/>
            <ac:spMk id="7" creationId="{9C706F4D-7575-4115-8219-95236C5A87D1}"/>
          </ac:spMkLst>
        </pc:spChg>
        <pc:spChg chg="del">
          <ac:chgData name="Lindsay McIntyre" userId="6e74fda2-7ed2-4b8a-8943-7523a92ec403" providerId="ADAL" clId="{C9442DDF-83C8-4142-8B25-B6BB0F9C8B22}" dt="2019-06-05T19:58:51.056" v="222" actId="26606"/>
          <ac:spMkLst>
            <pc:docMk/>
            <pc:sldMk cId="2677302172" sldId="313"/>
            <ac:spMk id="24" creationId="{68818BDC-22DF-4B23-97C9-3170636A4528}"/>
          </ac:spMkLst>
        </pc:spChg>
        <pc:spChg chg="del">
          <ac:chgData name="Lindsay McIntyre" userId="6e74fda2-7ed2-4b8a-8943-7523a92ec403" providerId="ADAL" clId="{C9442DDF-83C8-4142-8B25-B6BB0F9C8B22}" dt="2019-06-05T19:58:51.056" v="222" actId="26606"/>
          <ac:spMkLst>
            <pc:docMk/>
            <pc:sldMk cId="2677302172" sldId="313"/>
            <ac:spMk id="25" creationId="{8776F0F0-F360-4680-8914-892D1E5707FA}"/>
          </ac:spMkLst>
        </pc:spChg>
        <pc:spChg chg="add mod">
          <ac:chgData name="Lindsay McIntyre" userId="6e74fda2-7ed2-4b8a-8943-7523a92ec403" providerId="ADAL" clId="{C9442DDF-83C8-4142-8B25-B6BB0F9C8B22}" dt="2019-06-06T07:33:46.174" v="9540" actId="20577"/>
          <ac:spMkLst>
            <pc:docMk/>
            <pc:sldMk cId="2677302172" sldId="313"/>
            <ac:spMk id="30" creationId="{34DE1E0A-49F1-4466-84C4-1FA4FBD4B783}"/>
          </ac:spMkLst>
        </pc:spChg>
        <pc:spChg chg="add">
          <ac:chgData name="Lindsay McIntyre" userId="6e74fda2-7ed2-4b8a-8943-7523a92ec403" providerId="ADAL" clId="{C9442DDF-83C8-4142-8B25-B6BB0F9C8B22}" dt="2019-06-05T19:58:51.056" v="222" actId="26606"/>
          <ac:spMkLst>
            <pc:docMk/>
            <pc:sldMk cId="2677302172" sldId="313"/>
            <ac:spMk id="33" creationId="{BC46CD03-D076-40A3-9AA4-2B7BB288B160}"/>
          </ac:spMkLst>
        </pc:spChg>
        <pc:spChg chg="add">
          <ac:chgData name="Lindsay McIntyre" userId="6e74fda2-7ed2-4b8a-8943-7523a92ec403" providerId="ADAL" clId="{C9442DDF-83C8-4142-8B25-B6BB0F9C8B22}" dt="2019-06-05T19:58:51.056" v="222" actId="26606"/>
          <ac:spMkLst>
            <pc:docMk/>
            <pc:sldMk cId="2677302172" sldId="313"/>
            <ac:spMk id="35" creationId="{88D28697-83F7-4C09-A9B2-6CAA58855626}"/>
          </ac:spMkLst>
        </pc:spChg>
        <pc:grpChg chg="del">
          <ac:chgData name="Lindsay McIntyre" userId="6e74fda2-7ed2-4b8a-8943-7523a92ec403" providerId="ADAL" clId="{C9442DDF-83C8-4142-8B25-B6BB0F9C8B22}" dt="2019-06-05T19:58:51.056" v="222" actId="26606"/>
          <ac:grpSpMkLst>
            <pc:docMk/>
            <pc:sldMk cId="2677302172" sldId="313"/>
            <ac:grpSpMk id="23" creationId="{9D9D6BF1-DFF2-4526-9D13-BF339D8C4163}"/>
          </ac:grpSpMkLst>
        </pc:grpChg>
        <pc:picChg chg="add del mod">
          <ac:chgData name="Lindsay McIntyre" userId="6e74fda2-7ed2-4b8a-8943-7523a92ec403" providerId="ADAL" clId="{C9442DDF-83C8-4142-8B25-B6BB0F9C8B22}" dt="2019-06-05T19:58:51.056" v="222" actId="26606"/>
          <ac:picMkLst>
            <pc:docMk/>
            <pc:sldMk cId="2677302172" sldId="313"/>
            <ac:picMk id="5" creationId="{08CB98E2-AF76-4D9A-83D9-23AF5717D642}"/>
          </ac:picMkLst>
        </pc:picChg>
        <pc:picChg chg="del">
          <ac:chgData name="Lindsay McIntyre" userId="6e74fda2-7ed2-4b8a-8943-7523a92ec403" providerId="ADAL" clId="{C9442DDF-83C8-4142-8B25-B6BB0F9C8B22}" dt="2019-06-05T19:38:13.840" v="218" actId="478"/>
          <ac:picMkLst>
            <pc:docMk/>
            <pc:sldMk cId="2677302172" sldId="313"/>
            <ac:picMk id="10" creationId="{C67AF82E-6DCC-461A-A9B5-430A345AB10D}"/>
          </ac:picMkLst>
        </pc:picChg>
        <pc:picChg chg="add">
          <ac:chgData name="Lindsay McIntyre" userId="6e74fda2-7ed2-4b8a-8943-7523a92ec403" providerId="ADAL" clId="{C9442DDF-83C8-4142-8B25-B6BB0F9C8B22}" dt="2019-06-05T19:58:51.056" v="222" actId="26606"/>
          <ac:picMkLst>
            <pc:docMk/>
            <pc:sldMk cId="2677302172" sldId="313"/>
            <ac:picMk id="28" creationId="{08CB98E2-AF76-4D9A-83D9-23AF5717D642}"/>
          </ac:picMkLst>
        </pc:picChg>
      </pc:sldChg>
      <pc:sldChg chg="del">
        <pc:chgData name="Lindsay McIntyre" userId="6e74fda2-7ed2-4b8a-8943-7523a92ec403" providerId="ADAL" clId="{C9442DDF-83C8-4142-8B25-B6BB0F9C8B22}" dt="2019-06-05T19:32:24.413" v="216" actId="2696"/>
        <pc:sldMkLst>
          <pc:docMk/>
          <pc:sldMk cId="362670389" sldId="314"/>
        </pc:sldMkLst>
      </pc:sldChg>
      <pc:sldChg chg="addSp delSp modSp ord">
        <pc:chgData name="Lindsay McIntyre" userId="6e74fda2-7ed2-4b8a-8943-7523a92ec403" providerId="ADAL" clId="{C9442DDF-83C8-4142-8B25-B6BB0F9C8B22}" dt="2019-06-06T07:26:49.709" v="8909" actId="20577"/>
        <pc:sldMkLst>
          <pc:docMk/>
          <pc:sldMk cId="1676718754" sldId="315"/>
        </pc:sldMkLst>
        <pc:spChg chg="mod">
          <ac:chgData name="Lindsay McIntyre" userId="6e74fda2-7ed2-4b8a-8943-7523a92ec403" providerId="ADAL" clId="{C9442DDF-83C8-4142-8B25-B6BB0F9C8B22}" dt="2019-06-05T21:42:48.434" v="2845" actId="20577"/>
          <ac:spMkLst>
            <pc:docMk/>
            <pc:sldMk cId="1676718754" sldId="315"/>
            <ac:spMk id="2" creationId="{58724FC1-9F72-41CE-B82B-96C77961ABA5}"/>
          </ac:spMkLst>
        </pc:spChg>
        <pc:spChg chg="mod">
          <ac:chgData name="Lindsay McIntyre" userId="6e74fda2-7ed2-4b8a-8943-7523a92ec403" providerId="ADAL" clId="{C9442DDF-83C8-4142-8B25-B6BB0F9C8B22}" dt="2019-06-06T07:26:49.709" v="8909" actId="20577"/>
          <ac:spMkLst>
            <pc:docMk/>
            <pc:sldMk cId="1676718754" sldId="315"/>
            <ac:spMk id="10" creationId="{5B01D4F8-533A-409A-BF5A-7A4DC776E595}"/>
          </ac:spMkLst>
        </pc:spChg>
        <pc:spChg chg="add del">
          <ac:chgData name="Lindsay McIntyre" userId="6e74fda2-7ed2-4b8a-8943-7523a92ec403" providerId="ADAL" clId="{C9442DDF-83C8-4142-8B25-B6BB0F9C8B22}" dt="2019-06-05T20:06:12.599" v="232" actId="26606"/>
          <ac:spMkLst>
            <pc:docMk/>
            <pc:sldMk cId="1676718754" sldId="315"/>
            <ac:spMk id="20" creationId="{2078F889-8780-48D5-8B9E-DF8B13063783}"/>
          </ac:spMkLst>
        </pc:spChg>
        <pc:spChg chg="add del">
          <ac:chgData name="Lindsay McIntyre" userId="6e74fda2-7ed2-4b8a-8943-7523a92ec403" providerId="ADAL" clId="{C9442DDF-83C8-4142-8B25-B6BB0F9C8B22}" dt="2019-06-05T20:06:12.599" v="232" actId="26606"/>
          <ac:spMkLst>
            <pc:docMk/>
            <pc:sldMk cId="1676718754" sldId="315"/>
            <ac:spMk id="22" creationId="{3A4CABA2-22A0-44B2-BD92-28FF73FCEA27}"/>
          </ac:spMkLst>
        </pc:spChg>
        <pc:spChg chg="add del">
          <ac:chgData name="Lindsay McIntyre" userId="6e74fda2-7ed2-4b8a-8943-7523a92ec403" providerId="ADAL" clId="{C9442DDF-83C8-4142-8B25-B6BB0F9C8B22}" dt="2019-06-05T20:06:12.589" v="231" actId="26606"/>
          <ac:spMkLst>
            <pc:docMk/>
            <pc:sldMk cId="1676718754" sldId="315"/>
            <ac:spMk id="27" creationId="{2078F889-8780-48D5-8B9E-DF8B13063783}"/>
          </ac:spMkLst>
        </pc:spChg>
        <pc:spChg chg="add del">
          <ac:chgData name="Lindsay McIntyre" userId="6e74fda2-7ed2-4b8a-8943-7523a92ec403" providerId="ADAL" clId="{C9442DDF-83C8-4142-8B25-B6BB0F9C8B22}" dt="2019-06-05T20:06:12.589" v="231" actId="26606"/>
          <ac:spMkLst>
            <pc:docMk/>
            <pc:sldMk cId="1676718754" sldId="315"/>
            <ac:spMk id="29" creationId="{3A4CABA2-22A0-44B2-BD92-28FF73FCEA27}"/>
          </ac:spMkLst>
        </pc:spChg>
        <pc:spChg chg="add">
          <ac:chgData name="Lindsay McIntyre" userId="6e74fda2-7ed2-4b8a-8943-7523a92ec403" providerId="ADAL" clId="{C9442DDF-83C8-4142-8B25-B6BB0F9C8B22}" dt="2019-06-05T20:06:12.599" v="232" actId="26606"/>
          <ac:spMkLst>
            <pc:docMk/>
            <pc:sldMk cId="1676718754" sldId="315"/>
            <ac:spMk id="31" creationId="{BC46CD03-D076-40A3-9AA4-2B7BB288B160}"/>
          </ac:spMkLst>
        </pc:spChg>
        <pc:spChg chg="add">
          <ac:chgData name="Lindsay McIntyre" userId="6e74fda2-7ed2-4b8a-8943-7523a92ec403" providerId="ADAL" clId="{C9442DDF-83C8-4142-8B25-B6BB0F9C8B22}" dt="2019-06-05T20:06:12.599" v="232" actId="26606"/>
          <ac:spMkLst>
            <pc:docMk/>
            <pc:sldMk cId="1676718754" sldId="315"/>
            <ac:spMk id="32" creationId="{88D28697-83F7-4C09-A9B2-6CAA58855626}"/>
          </ac:spMkLst>
        </pc:spChg>
        <pc:picChg chg="add mod ord">
          <ac:chgData name="Lindsay McIntyre" userId="6e74fda2-7ed2-4b8a-8943-7523a92ec403" providerId="ADAL" clId="{C9442DDF-83C8-4142-8B25-B6BB0F9C8B22}" dt="2019-06-05T20:06:12.599" v="232" actId="26606"/>
          <ac:picMkLst>
            <pc:docMk/>
            <pc:sldMk cId="1676718754" sldId="315"/>
            <ac:picMk id="4" creationId="{8758F0F4-A8EF-4EB7-BF72-268C9FC2FFAA}"/>
          </ac:picMkLst>
        </pc:picChg>
        <pc:picChg chg="del">
          <ac:chgData name="Lindsay McIntyre" userId="6e74fda2-7ed2-4b8a-8943-7523a92ec403" providerId="ADAL" clId="{C9442DDF-83C8-4142-8B25-B6BB0F9C8B22}" dt="2019-06-05T20:05:57.374" v="228" actId="478"/>
          <ac:picMkLst>
            <pc:docMk/>
            <pc:sldMk cId="1676718754" sldId="315"/>
            <ac:picMk id="8" creationId="{0ED4D849-13B6-4720-8688-88486A53F180}"/>
          </ac:picMkLst>
        </pc:picChg>
      </pc:sldChg>
      <pc:sldChg chg="del">
        <pc:chgData name="Lindsay McIntyre" userId="6e74fda2-7ed2-4b8a-8943-7523a92ec403" providerId="ADAL" clId="{C9442DDF-83C8-4142-8B25-B6BB0F9C8B22}" dt="2019-06-06T07:50:56.525" v="10372" actId="2696"/>
        <pc:sldMkLst>
          <pc:docMk/>
          <pc:sldMk cId="2269655223" sldId="316"/>
        </pc:sldMkLst>
      </pc:sldChg>
      <pc:sldChg chg="del">
        <pc:chgData name="Lindsay McIntyre" userId="6e74fda2-7ed2-4b8a-8943-7523a92ec403" providerId="ADAL" clId="{C9442DDF-83C8-4142-8B25-B6BB0F9C8B22}" dt="2019-06-05T20:07:09.509" v="238" actId="2696"/>
        <pc:sldMkLst>
          <pc:docMk/>
          <pc:sldMk cId="587887016" sldId="317"/>
        </pc:sldMkLst>
      </pc:sldChg>
      <pc:sldChg chg="addSp delSp modSp del">
        <pc:chgData name="Lindsay McIntyre" userId="6e74fda2-7ed2-4b8a-8943-7523a92ec403" providerId="ADAL" clId="{C9442DDF-83C8-4142-8B25-B6BB0F9C8B22}" dt="2019-06-06T08:07:35.462" v="11357" actId="2696"/>
        <pc:sldMkLst>
          <pc:docMk/>
          <pc:sldMk cId="2915122067" sldId="318"/>
        </pc:sldMkLst>
        <pc:spChg chg="add del mod">
          <ac:chgData name="Lindsay McIntyre" userId="6e74fda2-7ed2-4b8a-8943-7523a92ec403" providerId="ADAL" clId="{C9442DDF-83C8-4142-8B25-B6BB0F9C8B22}" dt="2019-06-05T20:07:53.290" v="243"/>
          <ac:spMkLst>
            <pc:docMk/>
            <pc:sldMk cId="2915122067" sldId="318"/>
            <ac:spMk id="3" creationId="{A98A3620-0632-4318-80E7-531B1CBAA687}"/>
          </ac:spMkLst>
        </pc:spChg>
        <pc:spChg chg="del">
          <ac:chgData name="Lindsay McIntyre" userId="6e74fda2-7ed2-4b8a-8943-7523a92ec403" providerId="ADAL" clId="{C9442DDF-83C8-4142-8B25-B6BB0F9C8B22}" dt="2019-06-05T20:07:56.578" v="246" actId="26606"/>
          <ac:spMkLst>
            <pc:docMk/>
            <pc:sldMk cId="2915122067" sldId="318"/>
            <ac:spMk id="10" creationId="{C5F79084-E805-48DA-8EAC-CD5FD493EEAD}"/>
          </ac:spMkLst>
        </pc:spChg>
        <pc:spChg chg="add">
          <ac:chgData name="Lindsay McIntyre" userId="6e74fda2-7ed2-4b8a-8943-7523a92ec403" providerId="ADAL" clId="{C9442DDF-83C8-4142-8B25-B6BB0F9C8B22}" dt="2019-06-05T20:07:56.578" v="246" actId="26606"/>
          <ac:spMkLst>
            <pc:docMk/>
            <pc:sldMk cId="2915122067" sldId="318"/>
            <ac:spMk id="15" creationId="{C5F79084-E805-48DA-8EAC-CD5FD493EEAD}"/>
          </ac:spMkLst>
        </pc:spChg>
        <pc:picChg chg="del">
          <ac:chgData name="Lindsay McIntyre" userId="6e74fda2-7ed2-4b8a-8943-7523a92ec403" providerId="ADAL" clId="{C9442DDF-83C8-4142-8B25-B6BB0F9C8B22}" dt="2019-06-05T20:07:48.493" v="242" actId="478"/>
          <ac:picMkLst>
            <pc:docMk/>
            <pc:sldMk cId="2915122067" sldId="318"/>
            <ac:picMk id="5" creationId="{2D4B3105-8F70-4EFF-BABC-480374F1BD22}"/>
          </ac:picMkLst>
        </pc:picChg>
        <pc:picChg chg="add mod">
          <ac:chgData name="Lindsay McIntyre" userId="6e74fda2-7ed2-4b8a-8943-7523a92ec403" providerId="ADAL" clId="{C9442DDF-83C8-4142-8B25-B6BB0F9C8B22}" dt="2019-06-05T20:07:56.578" v="246" actId="26606"/>
          <ac:picMkLst>
            <pc:docMk/>
            <pc:sldMk cId="2915122067" sldId="318"/>
            <ac:picMk id="6" creationId="{E49CF5DF-900D-4832-A6B0-283E90E5115F}"/>
          </ac:picMkLst>
        </pc:picChg>
      </pc:sldChg>
      <pc:sldChg chg="del">
        <pc:chgData name="Lindsay McIntyre" userId="6e74fda2-7ed2-4b8a-8943-7523a92ec403" providerId="ADAL" clId="{C9442DDF-83C8-4142-8B25-B6BB0F9C8B22}" dt="2019-06-06T07:51:13.529" v="10374" actId="2696"/>
        <pc:sldMkLst>
          <pc:docMk/>
          <pc:sldMk cId="984931005" sldId="319"/>
        </pc:sldMkLst>
      </pc:sldChg>
      <pc:sldChg chg="addSp delSp modSp delDesignElem">
        <pc:chgData name="Lindsay McIntyre" userId="6e74fda2-7ed2-4b8a-8943-7523a92ec403" providerId="ADAL" clId="{C9442DDF-83C8-4142-8B25-B6BB0F9C8B22}" dt="2019-06-06T07:20:50.589" v="8298" actId="20577"/>
        <pc:sldMkLst>
          <pc:docMk/>
          <pc:sldMk cId="320383094" sldId="320"/>
        </pc:sldMkLst>
        <pc:spChg chg="add mod">
          <ac:chgData name="Lindsay McIntyre" userId="6e74fda2-7ed2-4b8a-8943-7523a92ec403" providerId="ADAL" clId="{C9442DDF-83C8-4142-8B25-B6BB0F9C8B22}" dt="2019-06-06T07:18:13.969" v="8117" actId="20577"/>
          <ac:spMkLst>
            <pc:docMk/>
            <pc:sldMk cId="320383094" sldId="320"/>
            <ac:spMk id="2" creationId="{9BD6EC6F-3F48-4D87-9BF4-CF8236028D7B}"/>
          </ac:spMkLst>
        </pc:spChg>
        <pc:spChg chg="del">
          <ac:chgData name="Lindsay McIntyre" userId="6e74fda2-7ed2-4b8a-8943-7523a92ec403" providerId="ADAL" clId="{C9442DDF-83C8-4142-8B25-B6BB0F9C8B22}" dt="2019-06-05T19:33:04.717" v="217" actId="26606"/>
          <ac:spMkLst>
            <pc:docMk/>
            <pc:sldMk cId="320383094" sldId="320"/>
            <ac:spMk id="10" creationId="{C5F79084-E805-48DA-8EAC-CD5FD493EEAD}"/>
          </ac:spMkLst>
        </pc:spChg>
        <pc:spChg chg="add mod">
          <ac:chgData name="Lindsay McIntyre" userId="6e74fda2-7ed2-4b8a-8943-7523a92ec403" providerId="ADAL" clId="{C9442DDF-83C8-4142-8B25-B6BB0F9C8B22}" dt="2019-06-06T07:20:50.589" v="8298" actId="20577"/>
          <ac:spMkLst>
            <pc:docMk/>
            <pc:sldMk cId="320383094" sldId="320"/>
            <ac:spMk id="15" creationId="{2FB95BC8-5B87-4E97-8393-350F57A74082}"/>
          </ac:spMkLst>
        </pc:spChg>
        <pc:spChg chg="add">
          <ac:chgData name="Lindsay McIntyre" userId="6e74fda2-7ed2-4b8a-8943-7523a92ec403" providerId="ADAL" clId="{C9442DDF-83C8-4142-8B25-B6BB0F9C8B22}" dt="2019-06-06T07:17:58.083" v="8077" actId="26606"/>
          <ac:spMkLst>
            <pc:docMk/>
            <pc:sldMk cId="320383094" sldId="320"/>
            <ac:spMk id="17" creationId="{BC46CD03-D076-40A3-9AA4-2B7BB288B160}"/>
          </ac:spMkLst>
        </pc:spChg>
        <pc:spChg chg="add del">
          <ac:chgData name="Lindsay McIntyre" userId="6e74fda2-7ed2-4b8a-8943-7523a92ec403" providerId="ADAL" clId="{C9442DDF-83C8-4142-8B25-B6BB0F9C8B22}" dt="2019-06-06T07:17:53.132" v="8076"/>
          <ac:spMkLst>
            <pc:docMk/>
            <pc:sldMk cId="320383094" sldId="320"/>
            <ac:spMk id="18" creationId="{BC46CD03-D076-40A3-9AA4-2B7BB288B160}"/>
          </ac:spMkLst>
        </pc:spChg>
        <pc:spChg chg="add del">
          <ac:chgData name="Lindsay McIntyre" userId="6e74fda2-7ed2-4b8a-8943-7523a92ec403" providerId="ADAL" clId="{C9442DDF-83C8-4142-8B25-B6BB0F9C8B22}" dt="2019-06-06T07:17:53.132" v="8076"/>
          <ac:spMkLst>
            <pc:docMk/>
            <pc:sldMk cId="320383094" sldId="320"/>
            <ac:spMk id="20" creationId="{88D28697-83F7-4C09-A9B2-6CAA58855626}"/>
          </ac:spMkLst>
        </pc:spChg>
        <pc:spChg chg="add">
          <ac:chgData name="Lindsay McIntyre" userId="6e74fda2-7ed2-4b8a-8943-7523a92ec403" providerId="ADAL" clId="{C9442DDF-83C8-4142-8B25-B6BB0F9C8B22}" dt="2019-06-06T07:17:58.083" v="8077" actId="26606"/>
          <ac:spMkLst>
            <pc:docMk/>
            <pc:sldMk cId="320383094" sldId="320"/>
            <ac:spMk id="22" creationId="{88D28697-83F7-4C09-A9B2-6CAA58855626}"/>
          </ac:spMkLst>
        </pc:spChg>
        <pc:picChg chg="del">
          <ac:chgData name="Lindsay McIntyre" userId="6e74fda2-7ed2-4b8a-8943-7523a92ec403" providerId="ADAL" clId="{C9442DDF-83C8-4142-8B25-B6BB0F9C8B22}" dt="2019-06-05T19:33:04.717" v="217" actId="26606"/>
          <ac:picMkLst>
            <pc:docMk/>
            <pc:sldMk cId="320383094" sldId="320"/>
            <ac:picMk id="5" creationId="{42BED31E-578B-44DC-8ABA-9D8FB676DB5A}"/>
          </ac:picMkLst>
        </pc:picChg>
        <pc:picChg chg="add">
          <ac:chgData name="Lindsay McIntyre" userId="6e74fda2-7ed2-4b8a-8943-7523a92ec403" providerId="ADAL" clId="{C9442DDF-83C8-4142-8B25-B6BB0F9C8B22}" dt="2019-06-05T19:33:04.717" v="217" actId="26606"/>
          <ac:picMkLst>
            <pc:docMk/>
            <pc:sldMk cId="320383094" sldId="320"/>
            <ac:picMk id="13" creationId="{42BED31E-578B-44DC-8ABA-9D8FB676DB5A}"/>
          </ac:picMkLst>
        </pc:picChg>
      </pc:sldChg>
      <pc:sldChg chg="addSp delSp modSp mod setClrOvrMap">
        <pc:chgData name="Lindsay McIntyre" userId="6e74fda2-7ed2-4b8a-8943-7523a92ec403" providerId="ADAL" clId="{C9442DDF-83C8-4142-8B25-B6BB0F9C8B22}" dt="2019-06-05T20:39:34.588" v="620" actId="26606"/>
        <pc:sldMkLst>
          <pc:docMk/>
          <pc:sldMk cId="407000682" sldId="321"/>
        </pc:sldMkLst>
        <pc:spChg chg="mod">
          <ac:chgData name="Lindsay McIntyre" userId="6e74fda2-7ed2-4b8a-8943-7523a92ec403" providerId="ADAL" clId="{C9442DDF-83C8-4142-8B25-B6BB0F9C8B22}" dt="2019-06-05T20:39:34.588" v="620" actId="26606"/>
          <ac:spMkLst>
            <pc:docMk/>
            <pc:sldMk cId="407000682" sldId="321"/>
            <ac:spMk id="2" creationId="{C038F701-B815-4723-AD78-AD365F2F2870}"/>
          </ac:spMkLst>
        </pc:spChg>
        <pc:spChg chg="add del mod">
          <ac:chgData name="Lindsay McIntyre" userId="6e74fda2-7ed2-4b8a-8943-7523a92ec403" providerId="ADAL" clId="{C9442DDF-83C8-4142-8B25-B6BB0F9C8B22}" dt="2019-06-05T19:59:12.853" v="224"/>
          <ac:spMkLst>
            <pc:docMk/>
            <pc:sldMk cId="407000682" sldId="321"/>
            <ac:spMk id="4" creationId="{1F7D11E0-B760-4712-9198-9C260DAB30A9}"/>
          </ac:spMkLst>
        </pc:spChg>
        <pc:spChg chg="add del mod">
          <ac:chgData name="Lindsay McIntyre" userId="6e74fda2-7ed2-4b8a-8943-7523a92ec403" providerId="ADAL" clId="{C9442DDF-83C8-4142-8B25-B6BB0F9C8B22}" dt="2019-06-05T20:39:30.830" v="617"/>
          <ac:spMkLst>
            <pc:docMk/>
            <pc:sldMk cId="407000682" sldId="321"/>
            <ac:spMk id="9" creationId="{5CAEA9A2-7852-47C5-8765-1A6104BC2FB3}"/>
          </ac:spMkLst>
        </pc:spChg>
        <pc:spChg chg="del">
          <ac:chgData name="Lindsay McIntyre" userId="6e74fda2-7ed2-4b8a-8943-7523a92ec403" providerId="ADAL" clId="{C9442DDF-83C8-4142-8B25-B6BB0F9C8B22}" dt="2019-06-05T19:59:19.623" v="227" actId="26606"/>
          <ac:spMkLst>
            <pc:docMk/>
            <pc:sldMk cId="407000682" sldId="321"/>
            <ac:spMk id="14" creationId="{1E954AF0-B5CC-4A16-ACDA-675B5694F2C8}"/>
          </ac:spMkLst>
        </pc:spChg>
        <pc:spChg chg="del">
          <ac:chgData name="Lindsay McIntyre" userId="6e74fda2-7ed2-4b8a-8943-7523a92ec403" providerId="ADAL" clId="{C9442DDF-83C8-4142-8B25-B6BB0F9C8B22}" dt="2019-06-05T19:59:19.623" v="227" actId="26606"/>
          <ac:spMkLst>
            <pc:docMk/>
            <pc:sldMk cId="407000682" sldId="321"/>
            <ac:spMk id="16" creationId="{325322DD-3792-4947-A96A-1B6D9D786960}"/>
          </ac:spMkLst>
        </pc:spChg>
        <pc:spChg chg="add del">
          <ac:chgData name="Lindsay McIntyre" userId="6e74fda2-7ed2-4b8a-8943-7523a92ec403" providerId="ADAL" clId="{C9442DDF-83C8-4142-8B25-B6BB0F9C8B22}" dt="2019-06-05T20:39:34.588" v="620" actId="26606"/>
          <ac:spMkLst>
            <pc:docMk/>
            <pc:sldMk cId="407000682" sldId="321"/>
            <ac:spMk id="25" creationId="{1F9A0C1C-8ABC-401B-8FE9-AC9327C4C587}"/>
          </ac:spMkLst>
        </pc:spChg>
        <pc:spChg chg="add del">
          <ac:chgData name="Lindsay McIntyre" userId="6e74fda2-7ed2-4b8a-8943-7523a92ec403" providerId="ADAL" clId="{C9442DDF-83C8-4142-8B25-B6BB0F9C8B22}" dt="2019-06-05T20:39:34.588" v="620" actId="26606"/>
          <ac:spMkLst>
            <pc:docMk/>
            <pc:sldMk cId="407000682" sldId="321"/>
            <ac:spMk id="27" creationId="{BA5783C3-2F96-40A7-A24F-30CB07AA3928}"/>
          </ac:spMkLst>
        </pc:spChg>
        <pc:spChg chg="add del">
          <ac:chgData name="Lindsay McIntyre" userId="6e74fda2-7ed2-4b8a-8943-7523a92ec403" providerId="ADAL" clId="{C9442DDF-83C8-4142-8B25-B6BB0F9C8B22}" dt="2019-06-05T20:39:34.588" v="620" actId="26606"/>
          <ac:spMkLst>
            <pc:docMk/>
            <pc:sldMk cId="407000682" sldId="321"/>
            <ac:spMk id="29" creationId="{A9D08DBA-0326-4C4E-ACFB-576F3ABDD2D0}"/>
          </ac:spMkLst>
        </pc:spChg>
        <pc:spChg chg="add">
          <ac:chgData name="Lindsay McIntyre" userId="6e74fda2-7ed2-4b8a-8943-7523a92ec403" providerId="ADAL" clId="{C9442DDF-83C8-4142-8B25-B6BB0F9C8B22}" dt="2019-06-05T20:39:34.588" v="620" actId="26606"/>
          <ac:spMkLst>
            <pc:docMk/>
            <pc:sldMk cId="407000682" sldId="321"/>
            <ac:spMk id="38" creationId="{CB73C468-D875-4A8E-A540-E43BF8232DD4}"/>
          </ac:spMkLst>
        </pc:spChg>
        <pc:spChg chg="add">
          <ac:chgData name="Lindsay McIntyre" userId="6e74fda2-7ed2-4b8a-8943-7523a92ec403" providerId="ADAL" clId="{C9442DDF-83C8-4142-8B25-B6BB0F9C8B22}" dt="2019-06-05T20:39:34.588" v="620" actId="26606"/>
          <ac:spMkLst>
            <pc:docMk/>
            <pc:sldMk cId="407000682" sldId="321"/>
            <ac:spMk id="40" creationId="{B4734F2F-19FC-4D35-9BDE-5CEAD57D9B55}"/>
          </ac:spMkLst>
        </pc:spChg>
        <pc:spChg chg="add">
          <ac:chgData name="Lindsay McIntyre" userId="6e74fda2-7ed2-4b8a-8943-7523a92ec403" providerId="ADAL" clId="{C9442DDF-83C8-4142-8B25-B6BB0F9C8B22}" dt="2019-06-05T20:39:34.588" v="620" actId="26606"/>
          <ac:spMkLst>
            <pc:docMk/>
            <pc:sldMk cId="407000682" sldId="321"/>
            <ac:spMk id="42" creationId="{D97A8A26-FD96-4968-A34A-727382AC7E46}"/>
          </ac:spMkLst>
        </pc:spChg>
        <pc:grpChg chg="del">
          <ac:chgData name="Lindsay McIntyre" userId="6e74fda2-7ed2-4b8a-8943-7523a92ec403" providerId="ADAL" clId="{C9442DDF-83C8-4142-8B25-B6BB0F9C8B22}" dt="2019-06-05T19:59:19.623" v="227" actId="26606"/>
          <ac:grpSpMkLst>
            <pc:docMk/>
            <pc:sldMk cId="407000682" sldId="321"/>
            <ac:grpSpMk id="10" creationId="{449BC34D-9C23-4D6D-8213-1F471AF85B3F}"/>
          </ac:grpSpMkLst>
        </pc:grpChg>
        <pc:grpChg chg="add del">
          <ac:chgData name="Lindsay McIntyre" userId="6e74fda2-7ed2-4b8a-8943-7523a92ec403" providerId="ADAL" clId="{C9442DDF-83C8-4142-8B25-B6BB0F9C8B22}" dt="2019-06-05T20:39:34.588" v="620" actId="26606"/>
          <ac:grpSpMkLst>
            <pc:docMk/>
            <pc:sldMk cId="407000682" sldId="321"/>
            <ac:grpSpMk id="21" creationId="{449BC34D-9C23-4D6D-8213-1F471AF85B3F}"/>
          </ac:grpSpMkLst>
        </pc:grpChg>
        <pc:grpChg chg="add">
          <ac:chgData name="Lindsay McIntyre" userId="6e74fda2-7ed2-4b8a-8943-7523a92ec403" providerId="ADAL" clId="{C9442DDF-83C8-4142-8B25-B6BB0F9C8B22}" dt="2019-06-05T20:39:34.588" v="620" actId="26606"/>
          <ac:grpSpMkLst>
            <pc:docMk/>
            <pc:sldMk cId="407000682" sldId="321"/>
            <ac:grpSpMk id="34" creationId="{449BC34D-9C23-4D6D-8213-1F471AF85B3F}"/>
          </ac:grpSpMkLst>
        </pc:grpChg>
        <pc:picChg chg="del">
          <ac:chgData name="Lindsay McIntyre" userId="6e74fda2-7ed2-4b8a-8943-7523a92ec403" providerId="ADAL" clId="{C9442DDF-83C8-4142-8B25-B6BB0F9C8B22}" dt="2019-06-05T19:59:08.720" v="223" actId="478"/>
          <ac:picMkLst>
            <pc:docMk/>
            <pc:sldMk cId="407000682" sldId="321"/>
            <ac:picMk id="5" creationId="{8404110D-7553-4B4A-AEC5-1F3B3EBD0647}"/>
          </ac:picMkLst>
        </pc:picChg>
        <pc:picChg chg="add del mod">
          <ac:chgData name="Lindsay McIntyre" userId="6e74fda2-7ed2-4b8a-8943-7523a92ec403" providerId="ADAL" clId="{C9442DDF-83C8-4142-8B25-B6BB0F9C8B22}" dt="2019-06-05T20:39:21.811" v="616" actId="478"/>
          <ac:picMkLst>
            <pc:docMk/>
            <pc:sldMk cId="407000682" sldId="321"/>
            <ac:picMk id="7" creationId="{C243B55E-CAB7-45DA-AD97-816E75469E84}"/>
          </ac:picMkLst>
        </pc:picChg>
        <pc:picChg chg="add mod">
          <ac:chgData name="Lindsay McIntyre" userId="6e74fda2-7ed2-4b8a-8943-7523a92ec403" providerId="ADAL" clId="{C9442DDF-83C8-4142-8B25-B6BB0F9C8B22}" dt="2019-06-05T20:39:34.588" v="620" actId="26606"/>
          <ac:picMkLst>
            <pc:docMk/>
            <pc:sldMk cId="407000682" sldId="321"/>
            <ac:picMk id="15" creationId="{04F73EAF-336A-48E2-8112-227E3AA28129}"/>
          </ac:picMkLst>
        </pc:picChg>
      </pc:sldChg>
      <pc:sldChg chg="addSp delSp modSp mod ord setClrOvrMap">
        <pc:chgData name="Lindsay McIntyre" userId="6e74fda2-7ed2-4b8a-8943-7523a92ec403" providerId="ADAL" clId="{C9442DDF-83C8-4142-8B25-B6BB0F9C8B22}" dt="2019-06-05T22:13:20.951" v="4046"/>
        <pc:sldMkLst>
          <pc:docMk/>
          <pc:sldMk cId="343741911" sldId="322"/>
        </pc:sldMkLst>
        <pc:spChg chg="mod">
          <ac:chgData name="Lindsay McIntyre" userId="6e74fda2-7ed2-4b8a-8943-7523a92ec403" providerId="ADAL" clId="{C9442DDF-83C8-4142-8B25-B6BB0F9C8B22}" dt="2019-06-05T20:23:20.460" v="262" actId="26606"/>
          <ac:spMkLst>
            <pc:docMk/>
            <pc:sldMk cId="343741911" sldId="322"/>
            <ac:spMk id="2" creationId="{A073BE6C-D0BE-436D-BCDC-380A8CD0A758}"/>
          </ac:spMkLst>
        </pc:spChg>
        <pc:spChg chg="mod">
          <ac:chgData name="Lindsay McIntyre" userId="6e74fda2-7ed2-4b8a-8943-7523a92ec403" providerId="ADAL" clId="{C9442DDF-83C8-4142-8B25-B6BB0F9C8B22}" dt="2019-06-05T20:23:20.460" v="262" actId="26606"/>
          <ac:spMkLst>
            <pc:docMk/>
            <pc:sldMk cId="343741911" sldId="322"/>
            <ac:spMk id="7" creationId="{93CF962B-4DE2-4C19-8D12-5514017FA8F0}"/>
          </ac:spMkLst>
        </pc:spChg>
        <pc:spChg chg="del">
          <ac:chgData name="Lindsay McIntyre" userId="6e74fda2-7ed2-4b8a-8943-7523a92ec403" providerId="ADAL" clId="{C9442DDF-83C8-4142-8B25-B6BB0F9C8B22}" dt="2019-06-05T20:23:20.460" v="262" actId="26606"/>
          <ac:spMkLst>
            <pc:docMk/>
            <pc:sldMk cId="343741911" sldId="322"/>
            <ac:spMk id="12" creationId="{EF1A96B9-F717-4812-9DB0-C99D994623B8}"/>
          </ac:spMkLst>
        </pc:spChg>
        <pc:spChg chg="del">
          <ac:chgData name="Lindsay McIntyre" userId="6e74fda2-7ed2-4b8a-8943-7523a92ec403" providerId="ADAL" clId="{C9442DDF-83C8-4142-8B25-B6BB0F9C8B22}" dt="2019-06-05T20:23:20.460" v="262" actId="26606"/>
          <ac:spMkLst>
            <pc:docMk/>
            <pc:sldMk cId="343741911" sldId="322"/>
            <ac:spMk id="14" creationId="{226038F9-8CE0-4A41-9EF0-3A27023DEF39}"/>
          </ac:spMkLst>
        </pc:spChg>
        <pc:spChg chg="del">
          <ac:chgData name="Lindsay McIntyre" userId="6e74fda2-7ed2-4b8a-8943-7523a92ec403" providerId="ADAL" clId="{C9442DDF-83C8-4142-8B25-B6BB0F9C8B22}" dt="2019-06-05T20:23:20.460" v="262" actId="26606"/>
          <ac:spMkLst>
            <pc:docMk/>
            <pc:sldMk cId="343741911" sldId="322"/>
            <ac:spMk id="16" creationId="{BB5C5996-5C1E-4768-90AE-87BED835C607}"/>
          </ac:spMkLst>
        </pc:spChg>
        <pc:spChg chg="add">
          <ac:chgData name="Lindsay McIntyre" userId="6e74fda2-7ed2-4b8a-8943-7523a92ec403" providerId="ADAL" clId="{C9442DDF-83C8-4142-8B25-B6BB0F9C8B22}" dt="2019-06-05T20:23:20.460" v="262" actId="26606"/>
          <ac:spMkLst>
            <pc:docMk/>
            <pc:sldMk cId="343741911" sldId="322"/>
            <ac:spMk id="21" creationId="{0CDA5809-5664-4520-ADC8-6959936A11B1}"/>
          </ac:spMkLst>
        </pc:spChg>
        <pc:spChg chg="add">
          <ac:chgData name="Lindsay McIntyre" userId="6e74fda2-7ed2-4b8a-8943-7523a92ec403" providerId="ADAL" clId="{C9442DDF-83C8-4142-8B25-B6BB0F9C8B22}" dt="2019-06-05T20:23:20.460" v="262" actId="26606"/>
          <ac:spMkLst>
            <pc:docMk/>
            <pc:sldMk cId="343741911" sldId="322"/>
            <ac:spMk id="23" creationId="{D4C54414-6E76-4C63-9BDF-ED19F3B331E7}"/>
          </ac:spMkLst>
        </pc:spChg>
        <pc:picChg chg="add mod ord">
          <ac:chgData name="Lindsay McIntyre" userId="6e74fda2-7ed2-4b8a-8943-7523a92ec403" providerId="ADAL" clId="{C9442DDF-83C8-4142-8B25-B6BB0F9C8B22}" dt="2019-06-05T20:23:20.460" v="262" actId="26606"/>
          <ac:picMkLst>
            <pc:docMk/>
            <pc:sldMk cId="343741911" sldId="322"/>
            <ac:picMk id="4" creationId="{D1047EFB-4657-4CA0-83A9-CFA183505602}"/>
          </ac:picMkLst>
        </pc:picChg>
        <pc:picChg chg="del">
          <ac:chgData name="Lindsay McIntyre" userId="6e74fda2-7ed2-4b8a-8943-7523a92ec403" providerId="ADAL" clId="{C9442DDF-83C8-4142-8B25-B6BB0F9C8B22}" dt="2019-06-05T20:23:07.449" v="258" actId="478"/>
          <ac:picMkLst>
            <pc:docMk/>
            <pc:sldMk cId="343741911" sldId="322"/>
            <ac:picMk id="6" creationId="{FDFB997E-F5CE-4A04-8710-8F95B3AE906C}"/>
          </ac:picMkLst>
        </pc:picChg>
      </pc:sldChg>
      <pc:sldChg chg="modSp ord">
        <pc:chgData name="Lindsay McIntyre" userId="6e74fda2-7ed2-4b8a-8943-7523a92ec403" providerId="ADAL" clId="{C9442DDF-83C8-4142-8B25-B6BB0F9C8B22}" dt="2019-06-06T07:44:30.914" v="10271" actId="20577"/>
        <pc:sldMkLst>
          <pc:docMk/>
          <pc:sldMk cId="1330525440" sldId="323"/>
        </pc:sldMkLst>
        <pc:spChg chg="mod">
          <ac:chgData name="Lindsay McIntyre" userId="6e74fda2-7ed2-4b8a-8943-7523a92ec403" providerId="ADAL" clId="{C9442DDF-83C8-4142-8B25-B6BB0F9C8B22}" dt="2019-06-05T22:15:46.332" v="4078" actId="20577"/>
          <ac:spMkLst>
            <pc:docMk/>
            <pc:sldMk cId="1330525440" sldId="323"/>
            <ac:spMk id="2" creationId="{362286CC-97B4-4A1F-A928-C87EA18D7A96}"/>
          </ac:spMkLst>
        </pc:spChg>
        <pc:spChg chg="mod">
          <ac:chgData name="Lindsay McIntyre" userId="6e74fda2-7ed2-4b8a-8943-7523a92ec403" providerId="ADAL" clId="{C9442DDF-83C8-4142-8B25-B6BB0F9C8B22}" dt="2019-06-06T07:44:30.914" v="10271" actId="20577"/>
          <ac:spMkLst>
            <pc:docMk/>
            <pc:sldMk cId="1330525440" sldId="323"/>
            <ac:spMk id="3" creationId="{55BA0A5A-B770-4E29-87A7-7623D7B8736B}"/>
          </ac:spMkLst>
        </pc:spChg>
      </pc:sldChg>
      <pc:sldChg chg="ord">
        <pc:chgData name="Lindsay McIntyre" userId="6e74fda2-7ed2-4b8a-8943-7523a92ec403" providerId="ADAL" clId="{C9442DDF-83C8-4142-8B25-B6BB0F9C8B22}" dt="2019-06-05T22:13:20.951" v="4046"/>
        <pc:sldMkLst>
          <pc:docMk/>
          <pc:sldMk cId="3941865525" sldId="324"/>
        </pc:sldMkLst>
      </pc:sldChg>
      <pc:sldChg chg="addSp modSp mod ord setBg">
        <pc:chgData name="Lindsay McIntyre" userId="6e74fda2-7ed2-4b8a-8943-7523a92ec403" providerId="ADAL" clId="{C9442DDF-83C8-4142-8B25-B6BB0F9C8B22}" dt="2019-06-06T08:16:14.476" v="11545" actId="20577"/>
        <pc:sldMkLst>
          <pc:docMk/>
          <pc:sldMk cId="2754496046" sldId="325"/>
        </pc:sldMkLst>
        <pc:spChg chg="mod">
          <ac:chgData name="Lindsay McIntyre" userId="6e74fda2-7ed2-4b8a-8943-7523a92ec403" providerId="ADAL" clId="{C9442DDF-83C8-4142-8B25-B6BB0F9C8B22}" dt="2019-06-06T08:16:14.476" v="11545" actId="20577"/>
          <ac:spMkLst>
            <pc:docMk/>
            <pc:sldMk cId="2754496046" sldId="325"/>
            <ac:spMk id="4" creationId="{69ABEDC6-9A9B-4AA9-9C60-FEAD6656FF4D}"/>
          </ac:spMkLst>
        </pc:spChg>
        <pc:spChg chg="mod">
          <ac:chgData name="Lindsay McIntyre" userId="6e74fda2-7ed2-4b8a-8943-7523a92ec403" providerId="ADAL" clId="{C9442DDF-83C8-4142-8B25-B6BB0F9C8B22}" dt="2019-06-06T08:07:51.412" v="11361" actId="26606"/>
          <ac:spMkLst>
            <pc:docMk/>
            <pc:sldMk cId="2754496046" sldId="325"/>
            <ac:spMk id="5" creationId="{DE9A951B-29D5-4BF6-AEB5-D205114355E3}"/>
          </ac:spMkLst>
        </pc:spChg>
        <pc:spChg chg="add">
          <ac:chgData name="Lindsay McIntyre" userId="6e74fda2-7ed2-4b8a-8943-7523a92ec403" providerId="ADAL" clId="{C9442DDF-83C8-4142-8B25-B6BB0F9C8B22}" dt="2019-06-06T08:07:51.412" v="11361" actId="26606"/>
          <ac:spMkLst>
            <pc:docMk/>
            <pc:sldMk cId="2754496046" sldId="325"/>
            <ac:spMk id="10" creationId="{2078F889-8780-48D5-8B9E-DF8B13063783}"/>
          </ac:spMkLst>
        </pc:spChg>
        <pc:spChg chg="add">
          <ac:chgData name="Lindsay McIntyre" userId="6e74fda2-7ed2-4b8a-8943-7523a92ec403" providerId="ADAL" clId="{C9442DDF-83C8-4142-8B25-B6BB0F9C8B22}" dt="2019-06-06T08:07:51.412" v="11361" actId="26606"/>
          <ac:spMkLst>
            <pc:docMk/>
            <pc:sldMk cId="2754496046" sldId="325"/>
            <ac:spMk id="12" creationId="{3A4CABA2-22A0-44B2-BD92-28FF73FCEA27}"/>
          </ac:spMkLst>
        </pc:spChg>
        <pc:picChg chg="add mod ord">
          <ac:chgData name="Lindsay McIntyre" userId="6e74fda2-7ed2-4b8a-8943-7523a92ec403" providerId="ADAL" clId="{C9442DDF-83C8-4142-8B25-B6BB0F9C8B22}" dt="2019-06-06T08:07:51.412" v="11361" actId="26606"/>
          <ac:picMkLst>
            <pc:docMk/>
            <pc:sldMk cId="2754496046" sldId="325"/>
            <ac:picMk id="3" creationId="{FD03AE79-3A77-4CE3-BD9B-6532C5A5BF13}"/>
          </ac:picMkLst>
        </pc:picChg>
      </pc:sldChg>
      <pc:sldChg chg="del">
        <pc:chgData name="Lindsay McIntyre" userId="6e74fda2-7ed2-4b8a-8943-7523a92ec403" providerId="ADAL" clId="{C9442DDF-83C8-4142-8B25-B6BB0F9C8B22}" dt="2019-06-06T07:51:21.368" v="10375" actId="2696"/>
        <pc:sldMkLst>
          <pc:docMk/>
          <pc:sldMk cId="1958359389" sldId="326"/>
        </pc:sldMkLst>
      </pc:sldChg>
      <pc:sldChg chg="modSp add">
        <pc:chgData name="Lindsay McIntyre" userId="6e74fda2-7ed2-4b8a-8943-7523a92ec403" providerId="ADAL" clId="{C9442DDF-83C8-4142-8B25-B6BB0F9C8B22}" dt="2019-06-05T21:28:25.864" v="2206" actId="20577"/>
        <pc:sldMkLst>
          <pc:docMk/>
          <pc:sldMk cId="562013228" sldId="327"/>
        </pc:sldMkLst>
        <pc:spChg chg="mod">
          <ac:chgData name="Lindsay McIntyre" userId="6e74fda2-7ed2-4b8a-8943-7523a92ec403" providerId="ADAL" clId="{C9442DDF-83C8-4142-8B25-B6BB0F9C8B22}" dt="2019-06-05T20:57:14.646" v="798" actId="20577"/>
          <ac:spMkLst>
            <pc:docMk/>
            <pc:sldMk cId="562013228" sldId="327"/>
            <ac:spMk id="2" creationId="{19635FAE-C0D0-4926-98F0-EC048FC9419D}"/>
          </ac:spMkLst>
        </pc:spChg>
        <pc:spChg chg="mod">
          <ac:chgData name="Lindsay McIntyre" userId="6e74fda2-7ed2-4b8a-8943-7523a92ec403" providerId="ADAL" clId="{C9442DDF-83C8-4142-8B25-B6BB0F9C8B22}" dt="2019-06-05T21:28:25.864" v="2206" actId="20577"/>
          <ac:spMkLst>
            <pc:docMk/>
            <pc:sldMk cId="562013228" sldId="327"/>
            <ac:spMk id="3" creationId="{6B3DD718-4846-4047-BFEA-E509650725D7}"/>
          </ac:spMkLst>
        </pc:spChg>
      </pc:sldChg>
      <pc:sldChg chg="addSp modSp add mod setBg">
        <pc:chgData name="Lindsay McIntyre" userId="6e74fda2-7ed2-4b8a-8943-7523a92ec403" providerId="ADAL" clId="{C9442DDF-83C8-4142-8B25-B6BB0F9C8B22}" dt="2019-06-06T08:13:59.581" v="11521" actId="20577"/>
        <pc:sldMkLst>
          <pc:docMk/>
          <pc:sldMk cId="2772601808" sldId="328"/>
        </pc:sldMkLst>
        <pc:spChg chg="mod">
          <ac:chgData name="Lindsay McIntyre" userId="6e74fda2-7ed2-4b8a-8943-7523a92ec403" providerId="ADAL" clId="{C9442DDF-83C8-4142-8B25-B6BB0F9C8B22}" dt="2019-06-05T21:35:51.242" v="2436" actId="26606"/>
          <ac:spMkLst>
            <pc:docMk/>
            <pc:sldMk cId="2772601808" sldId="328"/>
            <ac:spMk id="2" creationId="{B203B817-3703-46AB-911B-B52827C9E86C}"/>
          </ac:spMkLst>
        </pc:spChg>
        <pc:spChg chg="mod ord">
          <ac:chgData name="Lindsay McIntyre" userId="6e74fda2-7ed2-4b8a-8943-7523a92ec403" providerId="ADAL" clId="{C9442DDF-83C8-4142-8B25-B6BB0F9C8B22}" dt="2019-06-06T08:13:59.581" v="11521" actId="20577"/>
          <ac:spMkLst>
            <pc:docMk/>
            <pc:sldMk cId="2772601808" sldId="328"/>
            <ac:spMk id="3" creationId="{A86A51EC-2099-4B0E-9544-0F1966F34950}"/>
          </ac:spMkLst>
        </pc:spChg>
        <pc:spChg chg="add">
          <ac:chgData name="Lindsay McIntyre" userId="6e74fda2-7ed2-4b8a-8943-7523a92ec403" providerId="ADAL" clId="{C9442DDF-83C8-4142-8B25-B6BB0F9C8B22}" dt="2019-06-05T21:35:51.242" v="2436" actId="26606"/>
          <ac:spMkLst>
            <pc:docMk/>
            <pc:sldMk cId="2772601808" sldId="328"/>
            <ac:spMk id="10" creationId="{BEC9E7FA-3295-45ED-8253-D23F9E44E1DA}"/>
          </ac:spMkLst>
        </pc:spChg>
        <pc:picChg chg="add mod">
          <ac:chgData name="Lindsay McIntyre" userId="6e74fda2-7ed2-4b8a-8943-7523a92ec403" providerId="ADAL" clId="{C9442DDF-83C8-4142-8B25-B6BB0F9C8B22}" dt="2019-06-05T21:35:51.242" v="2436" actId="26606"/>
          <ac:picMkLst>
            <pc:docMk/>
            <pc:sldMk cId="2772601808" sldId="328"/>
            <ac:picMk id="5" creationId="{491EABA8-8AE1-4D96-944E-302266D93F9F}"/>
          </ac:picMkLst>
        </pc:picChg>
      </pc:sldChg>
      <pc:sldChg chg="addSp modSp add mod setBg">
        <pc:chgData name="Lindsay McIntyre" userId="6e74fda2-7ed2-4b8a-8943-7523a92ec403" providerId="ADAL" clId="{C9442DDF-83C8-4142-8B25-B6BB0F9C8B22}" dt="2019-06-05T22:11:11.755" v="3993" actId="26606"/>
        <pc:sldMkLst>
          <pc:docMk/>
          <pc:sldMk cId="2537138951" sldId="329"/>
        </pc:sldMkLst>
        <pc:spChg chg="mod ord">
          <ac:chgData name="Lindsay McIntyre" userId="6e74fda2-7ed2-4b8a-8943-7523a92ec403" providerId="ADAL" clId="{C9442DDF-83C8-4142-8B25-B6BB0F9C8B22}" dt="2019-06-05T22:11:11.755" v="3993" actId="26606"/>
          <ac:spMkLst>
            <pc:docMk/>
            <pc:sldMk cId="2537138951" sldId="329"/>
            <ac:spMk id="2" creationId="{3846D5FC-11D3-4BC3-8512-430CD2C425F9}"/>
          </ac:spMkLst>
        </pc:spChg>
        <pc:spChg chg="mod">
          <ac:chgData name="Lindsay McIntyre" userId="6e74fda2-7ed2-4b8a-8943-7523a92ec403" providerId="ADAL" clId="{C9442DDF-83C8-4142-8B25-B6BB0F9C8B22}" dt="2019-06-05T22:11:11.755" v="3993" actId="26606"/>
          <ac:spMkLst>
            <pc:docMk/>
            <pc:sldMk cId="2537138951" sldId="329"/>
            <ac:spMk id="3" creationId="{B901800E-7384-4C88-AD0F-DA5C3A3C23BF}"/>
          </ac:spMkLst>
        </pc:spChg>
        <pc:spChg chg="add">
          <ac:chgData name="Lindsay McIntyre" userId="6e74fda2-7ed2-4b8a-8943-7523a92ec403" providerId="ADAL" clId="{C9442DDF-83C8-4142-8B25-B6BB0F9C8B22}" dt="2019-06-05T22:11:11.755" v="3993" actId="26606"/>
          <ac:spMkLst>
            <pc:docMk/>
            <pc:sldMk cId="2537138951" sldId="329"/>
            <ac:spMk id="8" creationId="{E4BB1650-B616-4EFB-9FB7-5D93104B5A00}"/>
          </ac:spMkLst>
        </pc:spChg>
        <pc:spChg chg="add">
          <ac:chgData name="Lindsay McIntyre" userId="6e74fda2-7ed2-4b8a-8943-7523a92ec403" providerId="ADAL" clId="{C9442DDF-83C8-4142-8B25-B6BB0F9C8B22}" dt="2019-06-05T22:11:11.755" v="3993" actId="26606"/>
          <ac:spMkLst>
            <pc:docMk/>
            <pc:sldMk cId="2537138951" sldId="329"/>
            <ac:spMk id="10" creationId="{BB47C962-A905-4168-832D-BF622B381E67}"/>
          </ac:spMkLst>
        </pc:spChg>
        <pc:spChg chg="add">
          <ac:chgData name="Lindsay McIntyre" userId="6e74fda2-7ed2-4b8a-8943-7523a92ec403" providerId="ADAL" clId="{C9442DDF-83C8-4142-8B25-B6BB0F9C8B22}" dt="2019-06-05T22:11:11.755" v="3993" actId="26606"/>
          <ac:spMkLst>
            <pc:docMk/>
            <pc:sldMk cId="2537138951" sldId="329"/>
            <ac:spMk id="12" creationId="{B0CAA55C-9F48-4F94-95AA-5635394974B4}"/>
          </ac:spMkLst>
        </pc:spChg>
      </pc:sldChg>
      <pc:sldChg chg="addSp modSp add mod setBg setClrOvrMap">
        <pc:chgData name="Lindsay McIntyre" userId="6e74fda2-7ed2-4b8a-8943-7523a92ec403" providerId="ADAL" clId="{C9442DDF-83C8-4142-8B25-B6BB0F9C8B22}" dt="2019-06-05T22:10:16.694" v="3992" actId="26606"/>
        <pc:sldMkLst>
          <pc:docMk/>
          <pc:sldMk cId="608407881" sldId="330"/>
        </pc:sldMkLst>
        <pc:spChg chg="mod">
          <ac:chgData name="Lindsay McIntyre" userId="6e74fda2-7ed2-4b8a-8943-7523a92ec403" providerId="ADAL" clId="{C9442DDF-83C8-4142-8B25-B6BB0F9C8B22}" dt="2019-06-05T22:10:16.694" v="3992" actId="26606"/>
          <ac:spMkLst>
            <pc:docMk/>
            <pc:sldMk cId="608407881" sldId="330"/>
            <ac:spMk id="2" creationId="{A2F41FF1-725D-405A-8AD8-9C6F2044EDFF}"/>
          </ac:spMkLst>
        </pc:spChg>
        <pc:spChg chg="mod ord">
          <ac:chgData name="Lindsay McIntyre" userId="6e74fda2-7ed2-4b8a-8943-7523a92ec403" providerId="ADAL" clId="{C9442DDF-83C8-4142-8B25-B6BB0F9C8B22}" dt="2019-06-05T22:10:16.694" v="3992" actId="26606"/>
          <ac:spMkLst>
            <pc:docMk/>
            <pc:sldMk cId="608407881" sldId="330"/>
            <ac:spMk id="3" creationId="{14CE77A5-2C6D-42EE-8472-4F2D2215AB9D}"/>
          </ac:spMkLst>
        </pc:spChg>
        <pc:spChg chg="add">
          <ac:chgData name="Lindsay McIntyre" userId="6e74fda2-7ed2-4b8a-8943-7523a92ec403" providerId="ADAL" clId="{C9442DDF-83C8-4142-8B25-B6BB0F9C8B22}" dt="2019-06-05T22:10:16.694" v="3992" actId="26606"/>
          <ac:spMkLst>
            <pc:docMk/>
            <pc:sldMk cId="608407881" sldId="330"/>
            <ac:spMk id="10" creationId="{1D868099-6145-4BC0-A5EA-74BEF1776BA9}"/>
          </ac:spMkLst>
        </pc:spChg>
        <pc:spChg chg="add">
          <ac:chgData name="Lindsay McIntyre" userId="6e74fda2-7ed2-4b8a-8943-7523a92ec403" providerId="ADAL" clId="{C9442DDF-83C8-4142-8B25-B6BB0F9C8B22}" dt="2019-06-05T22:10:16.694" v="3992" actId="26606"/>
          <ac:spMkLst>
            <pc:docMk/>
            <pc:sldMk cId="608407881" sldId="330"/>
            <ac:spMk id="12" creationId="{CC1026F7-DECB-49B4-A565-518BBA445471}"/>
          </ac:spMkLst>
        </pc:spChg>
        <pc:picChg chg="add mod">
          <ac:chgData name="Lindsay McIntyre" userId="6e74fda2-7ed2-4b8a-8943-7523a92ec403" providerId="ADAL" clId="{C9442DDF-83C8-4142-8B25-B6BB0F9C8B22}" dt="2019-06-05T22:10:16.694" v="3992" actId="26606"/>
          <ac:picMkLst>
            <pc:docMk/>
            <pc:sldMk cId="608407881" sldId="330"/>
            <ac:picMk id="5" creationId="{D01D00E3-F67A-4ADF-AA58-79AE8D558CE7}"/>
          </ac:picMkLst>
        </pc:picChg>
      </pc:sldChg>
      <pc:sldChg chg="modSp add setBg">
        <pc:chgData name="Lindsay McIntyre" userId="6e74fda2-7ed2-4b8a-8943-7523a92ec403" providerId="ADAL" clId="{C9442DDF-83C8-4142-8B25-B6BB0F9C8B22}" dt="2019-06-06T07:45:28.521" v="10280"/>
        <pc:sldMkLst>
          <pc:docMk/>
          <pc:sldMk cId="531755721" sldId="331"/>
        </pc:sldMkLst>
        <pc:spChg chg="mod">
          <ac:chgData name="Lindsay McIntyre" userId="6e74fda2-7ed2-4b8a-8943-7523a92ec403" providerId="ADAL" clId="{C9442DDF-83C8-4142-8B25-B6BB0F9C8B22}" dt="2019-06-06T07:44:49.854" v="10277" actId="20577"/>
          <ac:spMkLst>
            <pc:docMk/>
            <pc:sldMk cId="531755721" sldId="331"/>
            <ac:spMk id="2" creationId="{A1E6AA11-426A-4C4F-9F70-850762857CB2}"/>
          </ac:spMkLst>
        </pc:spChg>
        <pc:spChg chg="mod">
          <ac:chgData name="Lindsay McIntyre" userId="6e74fda2-7ed2-4b8a-8943-7523a92ec403" providerId="ADAL" clId="{C9442DDF-83C8-4142-8B25-B6BB0F9C8B22}" dt="2019-06-06T07:36:50.765" v="9563" actId="313"/>
          <ac:spMkLst>
            <pc:docMk/>
            <pc:sldMk cId="531755721" sldId="331"/>
            <ac:spMk id="3" creationId="{55817F2D-1380-4F0F-AA46-8C1F1C44F018}"/>
          </ac:spMkLst>
        </pc:spChg>
      </pc:sldChg>
      <pc:sldChg chg="modSp add setBg">
        <pc:chgData name="Lindsay McIntyre" userId="6e74fda2-7ed2-4b8a-8943-7523a92ec403" providerId="ADAL" clId="{C9442DDF-83C8-4142-8B25-B6BB0F9C8B22}" dt="2019-06-06T07:45:22.522" v="10279"/>
        <pc:sldMkLst>
          <pc:docMk/>
          <pc:sldMk cId="1961548835" sldId="332"/>
        </pc:sldMkLst>
        <pc:spChg chg="mod">
          <ac:chgData name="Lindsay McIntyre" userId="6e74fda2-7ed2-4b8a-8943-7523a92ec403" providerId="ADAL" clId="{C9442DDF-83C8-4142-8B25-B6BB0F9C8B22}" dt="2019-06-05T23:12:08.744" v="4958" actId="20577"/>
          <ac:spMkLst>
            <pc:docMk/>
            <pc:sldMk cId="1961548835" sldId="332"/>
            <ac:spMk id="2" creationId="{0DD70BC3-9580-41D9-BA47-CBD26B83B1F5}"/>
          </ac:spMkLst>
        </pc:spChg>
        <pc:spChg chg="mod">
          <ac:chgData name="Lindsay McIntyre" userId="6e74fda2-7ed2-4b8a-8943-7523a92ec403" providerId="ADAL" clId="{C9442DDF-83C8-4142-8B25-B6BB0F9C8B22}" dt="2019-06-05T23:15:57.101" v="5532" actId="20577"/>
          <ac:spMkLst>
            <pc:docMk/>
            <pc:sldMk cId="1961548835" sldId="332"/>
            <ac:spMk id="3" creationId="{72FADA60-ADFA-48E6-932A-F8E1C74F2B5C}"/>
          </ac:spMkLst>
        </pc:spChg>
      </pc:sldChg>
      <pc:sldChg chg="modSp add setBg">
        <pc:chgData name="Lindsay McIntyre" userId="6e74fda2-7ed2-4b8a-8943-7523a92ec403" providerId="ADAL" clId="{C9442DDF-83C8-4142-8B25-B6BB0F9C8B22}" dt="2019-06-06T07:45:15.036" v="10278"/>
        <pc:sldMkLst>
          <pc:docMk/>
          <pc:sldMk cId="615747059" sldId="333"/>
        </pc:sldMkLst>
        <pc:spChg chg="mod">
          <ac:chgData name="Lindsay McIntyre" userId="6e74fda2-7ed2-4b8a-8943-7523a92ec403" providerId="ADAL" clId="{C9442DDF-83C8-4142-8B25-B6BB0F9C8B22}" dt="2019-06-05T23:16:55.003" v="5579" actId="20577"/>
          <ac:spMkLst>
            <pc:docMk/>
            <pc:sldMk cId="615747059" sldId="333"/>
            <ac:spMk id="2" creationId="{F716DE12-6595-4603-8574-AF03C516B22F}"/>
          </ac:spMkLst>
        </pc:spChg>
        <pc:spChg chg="mod">
          <ac:chgData name="Lindsay McIntyre" userId="6e74fda2-7ed2-4b8a-8943-7523a92ec403" providerId="ADAL" clId="{C9442DDF-83C8-4142-8B25-B6BB0F9C8B22}" dt="2019-06-05T23:22:58.220" v="6151" actId="20577"/>
          <ac:spMkLst>
            <pc:docMk/>
            <pc:sldMk cId="615747059" sldId="333"/>
            <ac:spMk id="3" creationId="{8FCB2C5F-FC43-4E10-929A-2013A02687D1}"/>
          </ac:spMkLst>
        </pc:spChg>
      </pc:sldChg>
      <pc:sldChg chg="addSp modSp add mod setBg">
        <pc:chgData name="Lindsay McIntyre" userId="6e74fda2-7ed2-4b8a-8943-7523a92ec403" providerId="ADAL" clId="{C9442DDF-83C8-4142-8B25-B6BB0F9C8B22}" dt="2019-06-06T07:47:10.214" v="10323" actId="26606"/>
        <pc:sldMkLst>
          <pc:docMk/>
          <pc:sldMk cId="2511659241" sldId="334"/>
        </pc:sldMkLst>
        <pc:spChg chg="mod">
          <ac:chgData name="Lindsay McIntyre" userId="6e74fda2-7ed2-4b8a-8943-7523a92ec403" providerId="ADAL" clId="{C9442DDF-83C8-4142-8B25-B6BB0F9C8B22}" dt="2019-06-06T07:47:10.214" v="10323" actId="26606"/>
          <ac:spMkLst>
            <pc:docMk/>
            <pc:sldMk cId="2511659241" sldId="334"/>
            <ac:spMk id="2" creationId="{B89CE196-DEC3-4B22-9B63-24A9D7B7DB9C}"/>
          </ac:spMkLst>
        </pc:spChg>
        <pc:spChg chg="mod">
          <ac:chgData name="Lindsay McIntyre" userId="6e74fda2-7ed2-4b8a-8943-7523a92ec403" providerId="ADAL" clId="{C9442DDF-83C8-4142-8B25-B6BB0F9C8B22}" dt="2019-06-06T07:47:10.214" v="10323" actId="26606"/>
          <ac:spMkLst>
            <pc:docMk/>
            <pc:sldMk cId="2511659241" sldId="334"/>
            <ac:spMk id="3" creationId="{4DDBD5FB-F9BA-4D3E-B791-3F5E823D5A36}"/>
          </ac:spMkLst>
        </pc:spChg>
        <pc:spChg chg="add">
          <ac:chgData name="Lindsay McIntyre" userId="6e74fda2-7ed2-4b8a-8943-7523a92ec403" providerId="ADAL" clId="{C9442DDF-83C8-4142-8B25-B6BB0F9C8B22}" dt="2019-06-06T07:47:10.214" v="10323" actId="26606"/>
          <ac:spMkLst>
            <pc:docMk/>
            <pc:sldMk cId="2511659241" sldId="334"/>
            <ac:spMk id="10" creationId="{2078F889-8780-48D5-8B9E-DF8B13063783}"/>
          </ac:spMkLst>
        </pc:spChg>
        <pc:spChg chg="add">
          <ac:chgData name="Lindsay McIntyre" userId="6e74fda2-7ed2-4b8a-8943-7523a92ec403" providerId="ADAL" clId="{C9442DDF-83C8-4142-8B25-B6BB0F9C8B22}" dt="2019-06-06T07:47:10.214" v="10323" actId="26606"/>
          <ac:spMkLst>
            <pc:docMk/>
            <pc:sldMk cId="2511659241" sldId="334"/>
            <ac:spMk id="12" creationId="{3A4CABA2-22A0-44B2-BD92-28FF73FCEA27}"/>
          </ac:spMkLst>
        </pc:spChg>
        <pc:picChg chg="add mod ord">
          <ac:chgData name="Lindsay McIntyre" userId="6e74fda2-7ed2-4b8a-8943-7523a92ec403" providerId="ADAL" clId="{C9442DDF-83C8-4142-8B25-B6BB0F9C8B22}" dt="2019-06-06T07:47:10.214" v="10323" actId="26606"/>
          <ac:picMkLst>
            <pc:docMk/>
            <pc:sldMk cId="2511659241" sldId="334"/>
            <ac:picMk id="5" creationId="{8095D58B-BC9D-45B8-9EAD-98DB6AFBCB9A}"/>
          </ac:picMkLst>
        </pc:picChg>
      </pc:sldChg>
      <pc:sldChg chg="addSp delSp modSp add mod setBg">
        <pc:chgData name="Lindsay McIntyre" userId="6e74fda2-7ed2-4b8a-8943-7523a92ec403" providerId="ADAL" clId="{C9442DDF-83C8-4142-8B25-B6BB0F9C8B22}" dt="2019-06-06T08:15:36.623" v="11542" actId="20577"/>
        <pc:sldMkLst>
          <pc:docMk/>
          <pc:sldMk cId="1254982829" sldId="335"/>
        </pc:sldMkLst>
        <pc:spChg chg="mod">
          <ac:chgData name="Lindsay McIntyre" userId="6e74fda2-7ed2-4b8a-8943-7523a92ec403" providerId="ADAL" clId="{C9442DDF-83C8-4142-8B25-B6BB0F9C8B22}" dt="2019-06-06T07:41:45.339" v="10010" actId="26606"/>
          <ac:spMkLst>
            <pc:docMk/>
            <pc:sldMk cId="1254982829" sldId="335"/>
            <ac:spMk id="2" creationId="{87958DD5-7918-49D2-9667-ED00FAF39E3A}"/>
          </ac:spMkLst>
        </pc:spChg>
        <pc:spChg chg="del mod">
          <ac:chgData name="Lindsay McIntyre" userId="6e74fda2-7ed2-4b8a-8943-7523a92ec403" providerId="ADAL" clId="{C9442DDF-83C8-4142-8B25-B6BB0F9C8B22}" dt="2019-06-06T07:41:45.339" v="10010" actId="26606"/>
          <ac:spMkLst>
            <pc:docMk/>
            <pc:sldMk cId="1254982829" sldId="335"/>
            <ac:spMk id="3" creationId="{ACA1AC0E-A5F3-470A-9197-2326F7D43080}"/>
          </ac:spMkLst>
        </pc:spChg>
        <pc:spChg chg="add">
          <ac:chgData name="Lindsay McIntyre" userId="6e74fda2-7ed2-4b8a-8943-7523a92ec403" providerId="ADAL" clId="{C9442DDF-83C8-4142-8B25-B6BB0F9C8B22}" dt="2019-06-06T07:41:45.339" v="10010" actId="26606"/>
          <ac:spMkLst>
            <pc:docMk/>
            <pc:sldMk cId="1254982829" sldId="335"/>
            <ac:spMk id="10" creationId="{30BC9609-A8AF-411F-A9E0-C3B93C8945CA}"/>
          </ac:spMkLst>
        </pc:spChg>
        <pc:graphicFrameChg chg="add mod">
          <ac:chgData name="Lindsay McIntyre" userId="6e74fda2-7ed2-4b8a-8943-7523a92ec403" providerId="ADAL" clId="{C9442DDF-83C8-4142-8B25-B6BB0F9C8B22}" dt="2019-06-06T08:15:36.623" v="11542" actId="20577"/>
          <ac:graphicFrameMkLst>
            <pc:docMk/>
            <pc:sldMk cId="1254982829" sldId="335"/>
            <ac:graphicFrameMk id="5" creationId="{BD5DF135-6A40-4FED-A9B7-F818F22AB5AF}"/>
          </ac:graphicFrameMkLst>
        </pc:graphicFrameChg>
      </pc:sldChg>
      <pc:sldChg chg="addSp delSp modSp add mod ord setBg setClrOvrMap">
        <pc:chgData name="Lindsay McIntyre" userId="6e74fda2-7ed2-4b8a-8943-7523a92ec403" providerId="ADAL" clId="{C9442DDF-83C8-4142-8B25-B6BB0F9C8B22}" dt="2019-06-06T08:07:22.176" v="11356" actId="20577"/>
        <pc:sldMkLst>
          <pc:docMk/>
          <pc:sldMk cId="1869353242" sldId="336"/>
        </pc:sldMkLst>
        <pc:spChg chg="mod">
          <ac:chgData name="Lindsay McIntyre" userId="6e74fda2-7ed2-4b8a-8943-7523a92ec403" providerId="ADAL" clId="{C9442DDF-83C8-4142-8B25-B6BB0F9C8B22}" dt="2019-06-06T08:07:06.678" v="11337" actId="26606"/>
          <ac:spMkLst>
            <pc:docMk/>
            <pc:sldMk cId="1869353242" sldId="336"/>
            <ac:spMk id="2" creationId="{0368E8EF-3650-4B2A-8508-6C6B04790A9B}"/>
          </ac:spMkLst>
        </pc:spChg>
        <pc:spChg chg="mod ord">
          <ac:chgData name="Lindsay McIntyre" userId="6e74fda2-7ed2-4b8a-8943-7523a92ec403" providerId="ADAL" clId="{C9442DDF-83C8-4142-8B25-B6BB0F9C8B22}" dt="2019-06-06T08:07:22.176" v="11356" actId="20577"/>
          <ac:spMkLst>
            <pc:docMk/>
            <pc:sldMk cId="1869353242" sldId="336"/>
            <ac:spMk id="3" creationId="{08EBE360-E911-4329-9C2F-23613E9033D4}"/>
          </ac:spMkLst>
        </pc:spChg>
        <pc:spChg chg="add del">
          <ac:chgData name="Lindsay McIntyre" userId="6e74fda2-7ed2-4b8a-8943-7523a92ec403" providerId="ADAL" clId="{C9442DDF-83C8-4142-8B25-B6BB0F9C8B22}" dt="2019-06-06T08:07:06.678" v="11337" actId="26606"/>
          <ac:spMkLst>
            <pc:docMk/>
            <pc:sldMk cId="1869353242" sldId="336"/>
            <ac:spMk id="10" creationId="{1D868099-6145-4BC0-A5EA-74BEF1776BA9}"/>
          </ac:spMkLst>
        </pc:spChg>
        <pc:spChg chg="add del">
          <ac:chgData name="Lindsay McIntyre" userId="6e74fda2-7ed2-4b8a-8943-7523a92ec403" providerId="ADAL" clId="{C9442DDF-83C8-4142-8B25-B6BB0F9C8B22}" dt="2019-06-06T08:07:06.678" v="11337" actId="26606"/>
          <ac:spMkLst>
            <pc:docMk/>
            <pc:sldMk cId="1869353242" sldId="336"/>
            <ac:spMk id="12" creationId="{CC1026F7-DECB-49B4-A565-518BBA445471}"/>
          </ac:spMkLst>
        </pc:spChg>
        <pc:spChg chg="add del">
          <ac:chgData name="Lindsay McIntyre" userId="6e74fda2-7ed2-4b8a-8943-7523a92ec403" providerId="ADAL" clId="{C9442DDF-83C8-4142-8B25-B6BB0F9C8B22}" dt="2019-06-06T08:07:03.227" v="11334" actId="26606"/>
          <ac:spMkLst>
            <pc:docMk/>
            <pc:sldMk cId="1869353242" sldId="336"/>
            <ac:spMk id="17" creationId="{BEC9E7FA-3295-45ED-8253-D23F9E44E1DA}"/>
          </ac:spMkLst>
        </pc:spChg>
        <pc:spChg chg="add del">
          <ac:chgData name="Lindsay McIntyre" userId="6e74fda2-7ed2-4b8a-8943-7523a92ec403" providerId="ADAL" clId="{C9442DDF-83C8-4142-8B25-B6BB0F9C8B22}" dt="2019-06-06T08:07:06.670" v="11336" actId="26606"/>
          <ac:spMkLst>
            <pc:docMk/>
            <pc:sldMk cId="1869353242" sldId="336"/>
            <ac:spMk id="19" creationId="{CC1026F7-DECB-49B4-A565-518BBA445471}"/>
          </ac:spMkLst>
        </pc:spChg>
        <pc:spChg chg="add del">
          <ac:chgData name="Lindsay McIntyre" userId="6e74fda2-7ed2-4b8a-8943-7523a92ec403" providerId="ADAL" clId="{C9442DDF-83C8-4142-8B25-B6BB0F9C8B22}" dt="2019-06-06T08:07:06.670" v="11336" actId="26606"/>
          <ac:spMkLst>
            <pc:docMk/>
            <pc:sldMk cId="1869353242" sldId="336"/>
            <ac:spMk id="20" creationId="{1D868099-6145-4BC0-A5EA-74BEF1776BA9}"/>
          </ac:spMkLst>
        </pc:spChg>
        <pc:spChg chg="add">
          <ac:chgData name="Lindsay McIntyre" userId="6e74fda2-7ed2-4b8a-8943-7523a92ec403" providerId="ADAL" clId="{C9442DDF-83C8-4142-8B25-B6BB0F9C8B22}" dt="2019-06-06T08:07:06.678" v="11337" actId="26606"/>
          <ac:spMkLst>
            <pc:docMk/>
            <pc:sldMk cId="1869353242" sldId="336"/>
            <ac:spMk id="22" creationId="{BEC9E7FA-3295-45ED-8253-D23F9E44E1DA}"/>
          </ac:spMkLst>
        </pc:spChg>
        <pc:picChg chg="add mod">
          <ac:chgData name="Lindsay McIntyre" userId="6e74fda2-7ed2-4b8a-8943-7523a92ec403" providerId="ADAL" clId="{C9442DDF-83C8-4142-8B25-B6BB0F9C8B22}" dt="2019-06-06T08:07:06.678" v="11337" actId="26606"/>
          <ac:picMkLst>
            <pc:docMk/>
            <pc:sldMk cId="1869353242" sldId="336"/>
            <ac:picMk id="5" creationId="{C596CDCC-4CC6-4016-AE56-D6417B35F079}"/>
          </ac:picMkLst>
        </pc:picChg>
      </pc:sldChg>
      <pc:sldChg chg="addSp delSp modSp add">
        <pc:chgData name="Lindsay McIntyre" userId="6e74fda2-7ed2-4b8a-8943-7523a92ec403" providerId="ADAL" clId="{C9442DDF-83C8-4142-8B25-B6BB0F9C8B22}" dt="2019-06-06T07:04:14.310" v="7265" actId="5793"/>
        <pc:sldMkLst>
          <pc:docMk/>
          <pc:sldMk cId="216926358" sldId="337"/>
        </pc:sldMkLst>
        <pc:spChg chg="del">
          <ac:chgData name="Lindsay McIntyre" userId="6e74fda2-7ed2-4b8a-8943-7523a92ec403" providerId="ADAL" clId="{C9442DDF-83C8-4142-8B25-B6BB0F9C8B22}" dt="2019-06-06T06:54:18.059" v="7057"/>
          <ac:spMkLst>
            <pc:docMk/>
            <pc:sldMk cId="216926358" sldId="337"/>
            <ac:spMk id="2" creationId="{2B7F8775-CBC3-402B-A94A-7D6306E68460}"/>
          </ac:spMkLst>
        </pc:spChg>
        <pc:spChg chg="del">
          <ac:chgData name="Lindsay McIntyre" userId="6e74fda2-7ed2-4b8a-8943-7523a92ec403" providerId="ADAL" clId="{C9442DDF-83C8-4142-8B25-B6BB0F9C8B22}" dt="2019-06-06T06:54:18.059" v="7057"/>
          <ac:spMkLst>
            <pc:docMk/>
            <pc:sldMk cId="216926358" sldId="337"/>
            <ac:spMk id="3" creationId="{57722257-4977-4BA7-8036-DCD442CDE4B5}"/>
          </ac:spMkLst>
        </pc:spChg>
        <pc:spChg chg="del">
          <ac:chgData name="Lindsay McIntyre" userId="6e74fda2-7ed2-4b8a-8943-7523a92ec403" providerId="ADAL" clId="{C9442DDF-83C8-4142-8B25-B6BB0F9C8B22}" dt="2019-06-06T06:54:18.059" v="7057"/>
          <ac:spMkLst>
            <pc:docMk/>
            <pc:sldMk cId="216926358" sldId="337"/>
            <ac:spMk id="4" creationId="{9A401A67-C5C7-4607-995E-E157F81E64EA}"/>
          </ac:spMkLst>
        </pc:spChg>
        <pc:spChg chg="add del mod">
          <ac:chgData name="Lindsay McIntyre" userId="6e74fda2-7ed2-4b8a-8943-7523a92ec403" providerId="ADAL" clId="{C9442DDF-83C8-4142-8B25-B6BB0F9C8B22}" dt="2019-06-06T06:59:43.247" v="7146"/>
          <ac:spMkLst>
            <pc:docMk/>
            <pc:sldMk cId="216926358" sldId="337"/>
            <ac:spMk id="5" creationId="{6A051514-7876-4CB9-8527-3900D2F861E8}"/>
          </ac:spMkLst>
        </pc:spChg>
        <pc:spChg chg="add del mod">
          <ac:chgData name="Lindsay McIntyre" userId="6e74fda2-7ed2-4b8a-8943-7523a92ec403" providerId="ADAL" clId="{C9442DDF-83C8-4142-8B25-B6BB0F9C8B22}" dt="2019-06-06T06:59:43.247" v="7146"/>
          <ac:spMkLst>
            <pc:docMk/>
            <pc:sldMk cId="216926358" sldId="337"/>
            <ac:spMk id="6" creationId="{3ABED0B9-08B4-42E0-809A-E70F181EA31B}"/>
          </ac:spMkLst>
        </pc:spChg>
        <pc:spChg chg="add del mod">
          <ac:chgData name="Lindsay McIntyre" userId="6e74fda2-7ed2-4b8a-8943-7523a92ec403" providerId="ADAL" clId="{C9442DDF-83C8-4142-8B25-B6BB0F9C8B22}" dt="2019-06-06T06:59:43.247" v="7146"/>
          <ac:spMkLst>
            <pc:docMk/>
            <pc:sldMk cId="216926358" sldId="337"/>
            <ac:spMk id="7" creationId="{59FE061B-12C5-4810-8F9D-FD0955CD8AF2}"/>
          </ac:spMkLst>
        </pc:spChg>
        <pc:spChg chg="add mod">
          <ac:chgData name="Lindsay McIntyre" userId="6e74fda2-7ed2-4b8a-8943-7523a92ec403" providerId="ADAL" clId="{C9442DDF-83C8-4142-8B25-B6BB0F9C8B22}" dt="2019-06-06T07:04:14.310" v="7265" actId="5793"/>
          <ac:spMkLst>
            <pc:docMk/>
            <pc:sldMk cId="216926358" sldId="337"/>
            <ac:spMk id="8" creationId="{87AFC175-87E3-4384-8352-D4E635C3BD13}"/>
          </ac:spMkLst>
        </pc:spChg>
        <pc:spChg chg="add mod">
          <ac:chgData name="Lindsay McIntyre" userId="6e74fda2-7ed2-4b8a-8943-7523a92ec403" providerId="ADAL" clId="{C9442DDF-83C8-4142-8B25-B6BB0F9C8B22}" dt="2019-06-06T07:03:49.398" v="7239" actId="20577"/>
          <ac:spMkLst>
            <pc:docMk/>
            <pc:sldMk cId="216926358" sldId="337"/>
            <ac:spMk id="9" creationId="{1D87EFBF-8082-4B11-A9C0-B7BD58070898}"/>
          </ac:spMkLst>
        </pc:spChg>
        <pc:spChg chg="add del mod">
          <ac:chgData name="Lindsay McIntyre" userId="6e74fda2-7ed2-4b8a-8943-7523a92ec403" providerId="ADAL" clId="{C9442DDF-83C8-4142-8B25-B6BB0F9C8B22}" dt="2019-06-06T06:59:57.120" v="7147"/>
          <ac:spMkLst>
            <pc:docMk/>
            <pc:sldMk cId="216926358" sldId="337"/>
            <ac:spMk id="10" creationId="{261F0D0E-B7A0-4B4C-968B-23CAD95824B2}"/>
          </ac:spMkLst>
        </pc:spChg>
        <pc:spChg chg="add mod">
          <ac:chgData name="Lindsay McIntyre" userId="6e74fda2-7ed2-4b8a-8943-7523a92ec403" providerId="ADAL" clId="{C9442DDF-83C8-4142-8B25-B6BB0F9C8B22}" dt="2019-06-06T07:04:08.843" v="7261" actId="20577"/>
          <ac:spMkLst>
            <pc:docMk/>
            <pc:sldMk cId="216926358" sldId="337"/>
            <ac:spMk id="11" creationId="{30BF79FC-2243-497E-8090-FC54006DEEAC}"/>
          </ac:spMkLst>
        </pc:spChg>
        <pc:spChg chg="add del mod">
          <ac:chgData name="Lindsay McIntyre" userId="6e74fda2-7ed2-4b8a-8943-7523a92ec403" providerId="ADAL" clId="{C9442DDF-83C8-4142-8B25-B6BB0F9C8B22}" dt="2019-06-06T07:01:27.380" v="7150"/>
          <ac:spMkLst>
            <pc:docMk/>
            <pc:sldMk cId="216926358" sldId="337"/>
            <ac:spMk id="12" creationId="{DCAB5459-E07E-4D83-9482-BCF19FB0E18E}"/>
          </ac:spMkLst>
        </pc:spChg>
        <pc:spChg chg="add del mod">
          <ac:chgData name="Lindsay McIntyre" userId="6e74fda2-7ed2-4b8a-8943-7523a92ec403" providerId="ADAL" clId="{C9442DDF-83C8-4142-8B25-B6BB0F9C8B22}" dt="2019-06-06T07:03:25.280" v="7216"/>
          <ac:spMkLst>
            <pc:docMk/>
            <pc:sldMk cId="216926358" sldId="337"/>
            <ac:spMk id="18" creationId="{618F30E7-1B0C-4370-9576-DE331777F692}"/>
          </ac:spMkLst>
        </pc:spChg>
        <pc:picChg chg="add del mod">
          <ac:chgData name="Lindsay McIntyre" userId="6e74fda2-7ed2-4b8a-8943-7523a92ec403" providerId="ADAL" clId="{C9442DDF-83C8-4142-8B25-B6BB0F9C8B22}" dt="2019-06-06T07:03:12.454" v="7215" actId="478"/>
          <ac:picMkLst>
            <pc:docMk/>
            <pc:sldMk cId="216926358" sldId="337"/>
            <ac:picMk id="14" creationId="{6A60ECA6-EB82-4286-B685-B81F87D204B5}"/>
          </ac:picMkLst>
        </pc:picChg>
        <pc:picChg chg="add mod">
          <ac:chgData name="Lindsay McIntyre" userId="6e74fda2-7ed2-4b8a-8943-7523a92ec403" providerId="ADAL" clId="{C9442DDF-83C8-4142-8B25-B6BB0F9C8B22}" dt="2019-06-06T07:03:42.645" v="7218" actId="14100"/>
          <ac:picMkLst>
            <pc:docMk/>
            <pc:sldMk cId="216926358" sldId="337"/>
            <ac:picMk id="16" creationId="{CCB7DFBE-DC6B-4E46-BB7C-A6BDF81D4537}"/>
          </ac:picMkLst>
        </pc:picChg>
        <pc:picChg chg="add mod">
          <ac:chgData name="Lindsay McIntyre" userId="6e74fda2-7ed2-4b8a-8943-7523a92ec403" providerId="ADAL" clId="{C9442DDF-83C8-4142-8B25-B6BB0F9C8B22}" dt="2019-06-06T07:03:25.280" v="7216"/>
          <ac:picMkLst>
            <pc:docMk/>
            <pc:sldMk cId="216926358" sldId="337"/>
            <ac:picMk id="20" creationId="{7BC51C41-DD3D-4E85-A3EA-37E9F3F5BD24}"/>
          </ac:picMkLst>
        </pc:picChg>
      </pc:sldChg>
      <pc:sldChg chg="addSp delSp modSp add mod setBg setClrOvrMap">
        <pc:chgData name="Lindsay McIntyre" userId="6e74fda2-7ed2-4b8a-8943-7523a92ec403" providerId="ADAL" clId="{C9442DDF-83C8-4142-8B25-B6BB0F9C8B22}" dt="2019-06-06T07:16:45.385" v="8074" actId="20577"/>
        <pc:sldMkLst>
          <pc:docMk/>
          <pc:sldMk cId="2722427935" sldId="338"/>
        </pc:sldMkLst>
        <pc:spChg chg="del">
          <ac:chgData name="Lindsay McIntyre" userId="6e74fda2-7ed2-4b8a-8943-7523a92ec403" providerId="ADAL" clId="{C9442DDF-83C8-4142-8B25-B6BB0F9C8B22}" dt="2019-06-06T07:04:34.794" v="7267"/>
          <ac:spMkLst>
            <pc:docMk/>
            <pc:sldMk cId="2722427935" sldId="338"/>
            <ac:spMk id="2" creationId="{EA598B9B-7B02-4DE0-8FE4-3AD3C2A0FD5E}"/>
          </ac:spMkLst>
        </pc:spChg>
        <pc:spChg chg="del">
          <ac:chgData name="Lindsay McIntyre" userId="6e74fda2-7ed2-4b8a-8943-7523a92ec403" providerId="ADAL" clId="{C9442DDF-83C8-4142-8B25-B6BB0F9C8B22}" dt="2019-06-06T07:04:34.794" v="7267"/>
          <ac:spMkLst>
            <pc:docMk/>
            <pc:sldMk cId="2722427935" sldId="338"/>
            <ac:spMk id="3" creationId="{6AF9FD5B-AF11-4997-A54E-EDCBF6FBB1A4}"/>
          </ac:spMkLst>
        </pc:spChg>
        <pc:spChg chg="del">
          <ac:chgData name="Lindsay McIntyre" userId="6e74fda2-7ed2-4b8a-8943-7523a92ec403" providerId="ADAL" clId="{C9442DDF-83C8-4142-8B25-B6BB0F9C8B22}" dt="2019-06-06T07:04:34.794" v="7267"/>
          <ac:spMkLst>
            <pc:docMk/>
            <pc:sldMk cId="2722427935" sldId="338"/>
            <ac:spMk id="4" creationId="{E0187297-C8E4-4F8F-9DB7-60F2F309FA6F}"/>
          </ac:spMkLst>
        </pc:spChg>
        <pc:spChg chg="del">
          <ac:chgData name="Lindsay McIntyre" userId="6e74fda2-7ed2-4b8a-8943-7523a92ec403" providerId="ADAL" clId="{C9442DDF-83C8-4142-8B25-B6BB0F9C8B22}" dt="2019-06-06T07:04:34.794" v="7267"/>
          <ac:spMkLst>
            <pc:docMk/>
            <pc:sldMk cId="2722427935" sldId="338"/>
            <ac:spMk id="5" creationId="{7B94F9CA-0048-4D17-8546-A81667054808}"/>
          </ac:spMkLst>
        </pc:spChg>
        <pc:spChg chg="del">
          <ac:chgData name="Lindsay McIntyre" userId="6e74fda2-7ed2-4b8a-8943-7523a92ec403" providerId="ADAL" clId="{C9442DDF-83C8-4142-8B25-B6BB0F9C8B22}" dt="2019-06-06T07:04:34.794" v="7267"/>
          <ac:spMkLst>
            <pc:docMk/>
            <pc:sldMk cId="2722427935" sldId="338"/>
            <ac:spMk id="6" creationId="{8DCF72B6-976F-41A1-87D6-A6CA60D2DC33}"/>
          </ac:spMkLst>
        </pc:spChg>
        <pc:spChg chg="add mod">
          <ac:chgData name="Lindsay McIntyre" userId="6e74fda2-7ed2-4b8a-8943-7523a92ec403" providerId="ADAL" clId="{C9442DDF-83C8-4142-8B25-B6BB0F9C8B22}" dt="2019-06-06T07:10:26.646" v="7414" actId="20577"/>
          <ac:spMkLst>
            <pc:docMk/>
            <pc:sldMk cId="2722427935" sldId="338"/>
            <ac:spMk id="7" creationId="{E2072FB2-B7B2-49FF-B224-F1FF86686CFE}"/>
          </ac:spMkLst>
        </pc:spChg>
        <pc:spChg chg="add del mod">
          <ac:chgData name="Lindsay McIntyre" userId="6e74fda2-7ed2-4b8a-8943-7523a92ec403" providerId="ADAL" clId="{C9442DDF-83C8-4142-8B25-B6BB0F9C8B22}" dt="2019-06-06T07:08:02.705" v="7268"/>
          <ac:spMkLst>
            <pc:docMk/>
            <pc:sldMk cId="2722427935" sldId="338"/>
            <ac:spMk id="8" creationId="{CB79F49D-655F-46F1-A9DF-FB57D992D97D}"/>
          </ac:spMkLst>
        </pc:spChg>
        <pc:spChg chg="add mod">
          <ac:chgData name="Lindsay McIntyre" userId="6e74fda2-7ed2-4b8a-8943-7523a92ec403" providerId="ADAL" clId="{C9442DDF-83C8-4142-8B25-B6BB0F9C8B22}" dt="2019-06-06T07:16:45.385" v="8074" actId="20577"/>
          <ac:spMkLst>
            <pc:docMk/>
            <pc:sldMk cId="2722427935" sldId="338"/>
            <ac:spMk id="15" creationId="{DE085114-744A-4678-A269-2BB2023FAB3E}"/>
          </ac:spMkLst>
        </pc:spChg>
        <pc:spChg chg="add">
          <ac:chgData name="Lindsay McIntyre" userId="6e74fda2-7ed2-4b8a-8943-7523a92ec403" providerId="ADAL" clId="{C9442DDF-83C8-4142-8B25-B6BB0F9C8B22}" dt="2019-06-06T07:08:10.381" v="7271" actId="26606"/>
          <ac:spMkLst>
            <pc:docMk/>
            <pc:sldMk cId="2722427935" sldId="338"/>
            <ac:spMk id="18" creationId="{1D868099-6145-4BC0-A5EA-74BEF1776BA9}"/>
          </ac:spMkLst>
        </pc:spChg>
        <pc:spChg chg="add">
          <ac:chgData name="Lindsay McIntyre" userId="6e74fda2-7ed2-4b8a-8943-7523a92ec403" providerId="ADAL" clId="{C9442DDF-83C8-4142-8B25-B6BB0F9C8B22}" dt="2019-06-06T07:08:10.381" v="7271" actId="26606"/>
          <ac:spMkLst>
            <pc:docMk/>
            <pc:sldMk cId="2722427935" sldId="338"/>
            <ac:spMk id="20" creationId="{CC1026F7-DECB-49B4-A565-518BBA445471}"/>
          </ac:spMkLst>
        </pc:spChg>
        <pc:picChg chg="add del mod">
          <ac:chgData name="Lindsay McIntyre" userId="6e74fda2-7ed2-4b8a-8943-7523a92ec403" providerId="ADAL" clId="{C9442DDF-83C8-4142-8B25-B6BB0F9C8B22}" dt="2019-06-06T07:08:10.381" v="7271" actId="26606"/>
          <ac:picMkLst>
            <pc:docMk/>
            <pc:sldMk cId="2722427935" sldId="338"/>
            <ac:picMk id="10" creationId="{B9FC3984-EF84-47E7-8286-09E2C9245C53}"/>
          </ac:picMkLst>
        </pc:picChg>
        <pc:picChg chg="add">
          <ac:chgData name="Lindsay McIntyre" userId="6e74fda2-7ed2-4b8a-8943-7523a92ec403" providerId="ADAL" clId="{C9442DDF-83C8-4142-8B25-B6BB0F9C8B22}" dt="2019-06-06T07:08:10.381" v="7271" actId="26606"/>
          <ac:picMkLst>
            <pc:docMk/>
            <pc:sldMk cId="2722427935" sldId="338"/>
            <ac:picMk id="13" creationId="{B9FC3984-EF84-47E7-8286-09E2C9245C53}"/>
          </ac:picMkLst>
        </pc:picChg>
      </pc:sldChg>
    </pc:docChg>
  </pc:docChgLst>
  <pc:docChgLst>
    <pc:chgData name="Lindsay McIntyre" userId="6e74fda2-7ed2-4b8a-8943-7523a92ec403" providerId="ADAL" clId="{2DD41D78-2E24-47BF-AA38-FA7B3DC992CD}"/>
  </pc:docChgLst>
  <pc:docChgLst>
    <pc:chgData name="Lindsay McIntyre" userId="6e74fda2-7ed2-4b8a-8943-7523a92ec403" providerId="ADAL" clId="{B338FD78-635D-4341-B23E-B252BC837459}"/>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1BB4EF-4FDF-4021-B6BE-EF1F56FB410D}"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F33CB42B-74B3-4568-ADA2-744013E6863F}">
      <dgm:prSet/>
      <dgm:spPr/>
      <dgm:t>
        <a:bodyPr/>
        <a:lstStyle/>
        <a:p>
          <a:r>
            <a:rPr lang="en-GB" baseline="0"/>
            <a:t>A meeting of the Scottish Music Industry group with the Bill Manager and other members of the Planning (Scotland) Bill committee was held earlier this week</a:t>
          </a:r>
          <a:endParaRPr lang="en-US"/>
        </a:p>
      </dgm:t>
    </dgm:pt>
    <dgm:pt modelId="{59DEE010-3C32-4EFB-9ABD-DEAE913E0772}" type="parTrans" cxnId="{CC606FA0-FE17-423B-9E5C-D60E57765C12}">
      <dgm:prSet/>
      <dgm:spPr/>
      <dgm:t>
        <a:bodyPr/>
        <a:lstStyle/>
        <a:p>
          <a:endParaRPr lang="en-US"/>
        </a:p>
      </dgm:t>
    </dgm:pt>
    <dgm:pt modelId="{E9E133E5-186B-4929-B787-960A22FAA5FF}" type="sibTrans" cxnId="{CC606FA0-FE17-423B-9E5C-D60E57765C12}">
      <dgm:prSet/>
      <dgm:spPr/>
      <dgm:t>
        <a:bodyPr/>
        <a:lstStyle/>
        <a:p>
          <a:endParaRPr lang="en-US"/>
        </a:p>
      </dgm:t>
    </dgm:pt>
    <dgm:pt modelId="{CE9D2A8B-27E7-4EC3-BF1A-AC530DB94F4B}">
      <dgm:prSet/>
      <dgm:spPr/>
      <dgm:t>
        <a:bodyPr/>
        <a:lstStyle/>
        <a:p>
          <a:r>
            <a:rPr lang="en-GB" baseline="0"/>
            <a:t>There is concern over the sheer number of amendments to the Planning (Scotland) Bill and the ‘workability’ of the more complex and detailed proposals</a:t>
          </a:r>
          <a:endParaRPr lang="en-US"/>
        </a:p>
      </dgm:t>
    </dgm:pt>
    <dgm:pt modelId="{7900BF8F-2C1D-4570-B26F-61918743838B}" type="parTrans" cxnId="{53A304E8-CFB4-429A-85B6-3ABE0EC83BCC}">
      <dgm:prSet/>
      <dgm:spPr/>
      <dgm:t>
        <a:bodyPr/>
        <a:lstStyle/>
        <a:p>
          <a:endParaRPr lang="en-US"/>
        </a:p>
      </dgm:t>
    </dgm:pt>
    <dgm:pt modelId="{D8DB6B66-8809-4B1A-BC59-8CC0EEB28AF2}" type="sibTrans" cxnId="{53A304E8-CFB4-429A-85B6-3ABE0EC83BCC}">
      <dgm:prSet/>
      <dgm:spPr/>
      <dgm:t>
        <a:bodyPr/>
        <a:lstStyle/>
        <a:p>
          <a:endParaRPr lang="en-US"/>
        </a:p>
      </dgm:t>
    </dgm:pt>
    <dgm:pt modelId="{C606E171-0419-40B2-A364-96F7E8B128D5}">
      <dgm:prSet/>
      <dgm:spPr/>
      <dgm:t>
        <a:bodyPr/>
        <a:lstStyle/>
        <a:p>
          <a:r>
            <a:rPr lang="en-GB" baseline="0" dirty="0"/>
            <a:t>Conservative amendment is still likely to stand in its current form and (all else being equal) will make it into the Bill later this Summer</a:t>
          </a:r>
        </a:p>
      </dgm:t>
    </dgm:pt>
    <dgm:pt modelId="{19940969-877D-4B1B-9E62-E31885D1C456}" type="parTrans" cxnId="{15DD00DA-DCA8-4121-8DD1-4DFAED884A6E}">
      <dgm:prSet/>
      <dgm:spPr/>
      <dgm:t>
        <a:bodyPr/>
        <a:lstStyle/>
        <a:p>
          <a:endParaRPr lang="en-US"/>
        </a:p>
      </dgm:t>
    </dgm:pt>
    <dgm:pt modelId="{AB4F2778-0D50-4735-A15F-639EE310CC1D}" type="sibTrans" cxnId="{15DD00DA-DCA8-4121-8DD1-4DFAED884A6E}">
      <dgm:prSet/>
      <dgm:spPr/>
      <dgm:t>
        <a:bodyPr/>
        <a:lstStyle/>
        <a:p>
          <a:endParaRPr lang="en-US"/>
        </a:p>
      </dgm:t>
    </dgm:pt>
    <dgm:pt modelId="{72D987A7-F28E-4D78-8B0D-AB2E6E778333}" type="pres">
      <dgm:prSet presAssocID="{E81BB4EF-4FDF-4021-B6BE-EF1F56FB410D}" presName="vert0" presStyleCnt="0">
        <dgm:presLayoutVars>
          <dgm:dir/>
          <dgm:animOne val="branch"/>
          <dgm:animLvl val="lvl"/>
        </dgm:presLayoutVars>
      </dgm:prSet>
      <dgm:spPr/>
      <dgm:t>
        <a:bodyPr/>
        <a:lstStyle/>
        <a:p>
          <a:endParaRPr lang="en-GB"/>
        </a:p>
      </dgm:t>
    </dgm:pt>
    <dgm:pt modelId="{5BBCDD4F-D591-46DC-BCE9-849C5E92F210}" type="pres">
      <dgm:prSet presAssocID="{F33CB42B-74B3-4568-ADA2-744013E6863F}" presName="thickLine" presStyleLbl="alignNode1" presStyleIdx="0" presStyleCnt="3"/>
      <dgm:spPr/>
    </dgm:pt>
    <dgm:pt modelId="{2F588F6C-4536-4264-9D1E-4E48C7C55136}" type="pres">
      <dgm:prSet presAssocID="{F33CB42B-74B3-4568-ADA2-744013E6863F}" presName="horz1" presStyleCnt="0"/>
      <dgm:spPr/>
    </dgm:pt>
    <dgm:pt modelId="{80399283-1571-4AF5-9570-334A6737CEB8}" type="pres">
      <dgm:prSet presAssocID="{F33CB42B-74B3-4568-ADA2-744013E6863F}" presName="tx1" presStyleLbl="revTx" presStyleIdx="0" presStyleCnt="3"/>
      <dgm:spPr/>
      <dgm:t>
        <a:bodyPr/>
        <a:lstStyle/>
        <a:p>
          <a:endParaRPr lang="en-GB"/>
        </a:p>
      </dgm:t>
    </dgm:pt>
    <dgm:pt modelId="{8CFDF39C-54EE-46C4-B92D-FEB676CB5D74}" type="pres">
      <dgm:prSet presAssocID="{F33CB42B-74B3-4568-ADA2-744013E6863F}" presName="vert1" presStyleCnt="0"/>
      <dgm:spPr/>
    </dgm:pt>
    <dgm:pt modelId="{0AEE8184-CE25-46B3-A53B-D2E7F3DB4960}" type="pres">
      <dgm:prSet presAssocID="{CE9D2A8B-27E7-4EC3-BF1A-AC530DB94F4B}" presName="thickLine" presStyleLbl="alignNode1" presStyleIdx="1" presStyleCnt="3"/>
      <dgm:spPr/>
    </dgm:pt>
    <dgm:pt modelId="{C6B4900C-12CA-4F2E-85A6-43AE857B6444}" type="pres">
      <dgm:prSet presAssocID="{CE9D2A8B-27E7-4EC3-BF1A-AC530DB94F4B}" presName="horz1" presStyleCnt="0"/>
      <dgm:spPr/>
    </dgm:pt>
    <dgm:pt modelId="{3A11F227-7A8B-4A20-B691-53E5AC501901}" type="pres">
      <dgm:prSet presAssocID="{CE9D2A8B-27E7-4EC3-BF1A-AC530DB94F4B}" presName="tx1" presStyleLbl="revTx" presStyleIdx="1" presStyleCnt="3"/>
      <dgm:spPr/>
      <dgm:t>
        <a:bodyPr/>
        <a:lstStyle/>
        <a:p>
          <a:endParaRPr lang="en-GB"/>
        </a:p>
      </dgm:t>
    </dgm:pt>
    <dgm:pt modelId="{F56DEDF4-7167-4B5C-B353-F3A3372526FE}" type="pres">
      <dgm:prSet presAssocID="{CE9D2A8B-27E7-4EC3-BF1A-AC530DB94F4B}" presName="vert1" presStyleCnt="0"/>
      <dgm:spPr/>
    </dgm:pt>
    <dgm:pt modelId="{F6B40DC2-5D29-420A-85E5-2EB94FCAFE47}" type="pres">
      <dgm:prSet presAssocID="{C606E171-0419-40B2-A364-96F7E8B128D5}" presName="thickLine" presStyleLbl="alignNode1" presStyleIdx="2" presStyleCnt="3"/>
      <dgm:spPr/>
    </dgm:pt>
    <dgm:pt modelId="{B79B9290-EDC0-4491-AE60-E1315A66C2E5}" type="pres">
      <dgm:prSet presAssocID="{C606E171-0419-40B2-A364-96F7E8B128D5}" presName="horz1" presStyleCnt="0"/>
      <dgm:spPr/>
    </dgm:pt>
    <dgm:pt modelId="{2668D4A6-BD2D-42D1-8FB0-F4C29BAF936A}" type="pres">
      <dgm:prSet presAssocID="{C606E171-0419-40B2-A364-96F7E8B128D5}" presName="tx1" presStyleLbl="revTx" presStyleIdx="2" presStyleCnt="3"/>
      <dgm:spPr/>
      <dgm:t>
        <a:bodyPr/>
        <a:lstStyle/>
        <a:p>
          <a:endParaRPr lang="en-GB"/>
        </a:p>
      </dgm:t>
    </dgm:pt>
    <dgm:pt modelId="{3FC52873-BA71-45AF-A9FB-C98C42C310F6}" type="pres">
      <dgm:prSet presAssocID="{C606E171-0419-40B2-A364-96F7E8B128D5}" presName="vert1" presStyleCnt="0"/>
      <dgm:spPr/>
    </dgm:pt>
  </dgm:ptLst>
  <dgm:cxnLst>
    <dgm:cxn modelId="{AECE29BD-05AB-4115-894D-718FFE9E88A1}" type="presOf" srcId="{CE9D2A8B-27E7-4EC3-BF1A-AC530DB94F4B}" destId="{3A11F227-7A8B-4A20-B691-53E5AC501901}" srcOrd="0" destOrd="0" presId="urn:microsoft.com/office/officeart/2008/layout/LinedList"/>
    <dgm:cxn modelId="{53A304E8-CFB4-429A-85B6-3ABE0EC83BCC}" srcId="{E81BB4EF-4FDF-4021-B6BE-EF1F56FB410D}" destId="{CE9D2A8B-27E7-4EC3-BF1A-AC530DB94F4B}" srcOrd="1" destOrd="0" parTransId="{7900BF8F-2C1D-4570-B26F-61918743838B}" sibTransId="{D8DB6B66-8809-4B1A-BC59-8CC0EEB28AF2}"/>
    <dgm:cxn modelId="{AA385293-1C14-4ADC-87C8-26DB12870BE7}" type="presOf" srcId="{C606E171-0419-40B2-A364-96F7E8B128D5}" destId="{2668D4A6-BD2D-42D1-8FB0-F4C29BAF936A}" srcOrd="0" destOrd="0" presId="urn:microsoft.com/office/officeart/2008/layout/LinedList"/>
    <dgm:cxn modelId="{15DD00DA-DCA8-4121-8DD1-4DFAED884A6E}" srcId="{E81BB4EF-4FDF-4021-B6BE-EF1F56FB410D}" destId="{C606E171-0419-40B2-A364-96F7E8B128D5}" srcOrd="2" destOrd="0" parTransId="{19940969-877D-4B1B-9E62-E31885D1C456}" sibTransId="{AB4F2778-0D50-4735-A15F-639EE310CC1D}"/>
    <dgm:cxn modelId="{934CA336-2091-4C17-844B-5E7F8CB7B7B6}" type="presOf" srcId="{F33CB42B-74B3-4568-ADA2-744013E6863F}" destId="{80399283-1571-4AF5-9570-334A6737CEB8}" srcOrd="0" destOrd="0" presId="urn:microsoft.com/office/officeart/2008/layout/LinedList"/>
    <dgm:cxn modelId="{CC606FA0-FE17-423B-9E5C-D60E57765C12}" srcId="{E81BB4EF-4FDF-4021-B6BE-EF1F56FB410D}" destId="{F33CB42B-74B3-4568-ADA2-744013E6863F}" srcOrd="0" destOrd="0" parTransId="{59DEE010-3C32-4EFB-9ABD-DEAE913E0772}" sibTransId="{E9E133E5-186B-4929-B787-960A22FAA5FF}"/>
    <dgm:cxn modelId="{A4389C47-0C3B-461E-837A-561B7930953C}" type="presOf" srcId="{E81BB4EF-4FDF-4021-B6BE-EF1F56FB410D}" destId="{72D987A7-F28E-4D78-8B0D-AB2E6E778333}" srcOrd="0" destOrd="0" presId="urn:microsoft.com/office/officeart/2008/layout/LinedList"/>
    <dgm:cxn modelId="{35430F05-EC11-4738-88C6-252409BF8672}" type="presParOf" srcId="{72D987A7-F28E-4D78-8B0D-AB2E6E778333}" destId="{5BBCDD4F-D591-46DC-BCE9-849C5E92F210}" srcOrd="0" destOrd="0" presId="urn:microsoft.com/office/officeart/2008/layout/LinedList"/>
    <dgm:cxn modelId="{05015368-9CE0-43A9-8666-E26626C80131}" type="presParOf" srcId="{72D987A7-F28E-4D78-8B0D-AB2E6E778333}" destId="{2F588F6C-4536-4264-9D1E-4E48C7C55136}" srcOrd="1" destOrd="0" presId="urn:microsoft.com/office/officeart/2008/layout/LinedList"/>
    <dgm:cxn modelId="{2F615936-66F2-44DD-9DC3-6E86DDADAF2A}" type="presParOf" srcId="{2F588F6C-4536-4264-9D1E-4E48C7C55136}" destId="{80399283-1571-4AF5-9570-334A6737CEB8}" srcOrd="0" destOrd="0" presId="urn:microsoft.com/office/officeart/2008/layout/LinedList"/>
    <dgm:cxn modelId="{C948758E-A11B-4355-B196-5793CAA8E80C}" type="presParOf" srcId="{2F588F6C-4536-4264-9D1E-4E48C7C55136}" destId="{8CFDF39C-54EE-46C4-B92D-FEB676CB5D74}" srcOrd="1" destOrd="0" presId="urn:microsoft.com/office/officeart/2008/layout/LinedList"/>
    <dgm:cxn modelId="{82211E97-4BF6-46FC-B88F-B2D63AFEF30A}" type="presParOf" srcId="{72D987A7-F28E-4D78-8B0D-AB2E6E778333}" destId="{0AEE8184-CE25-46B3-A53B-D2E7F3DB4960}" srcOrd="2" destOrd="0" presId="urn:microsoft.com/office/officeart/2008/layout/LinedList"/>
    <dgm:cxn modelId="{C4A49154-BACD-457D-9FED-CD68A3F1E34C}" type="presParOf" srcId="{72D987A7-F28E-4D78-8B0D-AB2E6E778333}" destId="{C6B4900C-12CA-4F2E-85A6-43AE857B6444}" srcOrd="3" destOrd="0" presId="urn:microsoft.com/office/officeart/2008/layout/LinedList"/>
    <dgm:cxn modelId="{32151376-89F4-4AE2-88CD-F8451724FB4F}" type="presParOf" srcId="{C6B4900C-12CA-4F2E-85A6-43AE857B6444}" destId="{3A11F227-7A8B-4A20-B691-53E5AC501901}" srcOrd="0" destOrd="0" presId="urn:microsoft.com/office/officeart/2008/layout/LinedList"/>
    <dgm:cxn modelId="{B03C1AC1-1962-4B58-AEBF-F314F79628F3}" type="presParOf" srcId="{C6B4900C-12CA-4F2E-85A6-43AE857B6444}" destId="{F56DEDF4-7167-4B5C-B353-F3A3372526FE}" srcOrd="1" destOrd="0" presId="urn:microsoft.com/office/officeart/2008/layout/LinedList"/>
    <dgm:cxn modelId="{41B14106-32A8-4D38-B379-BC828F354579}" type="presParOf" srcId="{72D987A7-F28E-4D78-8B0D-AB2E6E778333}" destId="{F6B40DC2-5D29-420A-85E5-2EB94FCAFE47}" srcOrd="4" destOrd="0" presId="urn:microsoft.com/office/officeart/2008/layout/LinedList"/>
    <dgm:cxn modelId="{142ACA1A-A955-4D79-8B81-13AEEF9D7407}" type="presParOf" srcId="{72D987A7-F28E-4D78-8B0D-AB2E6E778333}" destId="{B79B9290-EDC0-4491-AE60-E1315A66C2E5}" srcOrd="5" destOrd="0" presId="urn:microsoft.com/office/officeart/2008/layout/LinedList"/>
    <dgm:cxn modelId="{DDFD9DE5-1AA8-46A2-BE1A-CD12FD1CF7E5}" type="presParOf" srcId="{B79B9290-EDC0-4491-AE60-E1315A66C2E5}" destId="{2668D4A6-BD2D-42D1-8FB0-F4C29BAF936A}" srcOrd="0" destOrd="0" presId="urn:microsoft.com/office/officeart/2008/layout/LinedList"/>
    <dgm:cxn modelId="{0D157B7E-2E80-4668-999F-09F13B3BB51B}" type="presParOf" srcId="{B79B9290-EDC0-4491-AE60-E1315A66C2E5}" destId="{3FC52873-BA71-45AF-A9FB-C98C42C310F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6/6/2019</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6/6/2019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6/6/2019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6/6/2019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6/6/2019</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6/6/2019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6/6/2019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6/6/2019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6/6/2019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6/6/2019</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6/6/2019</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6/6/2019</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9124AE-81C9-4237-89A7-4B60DE95359F}"/>
              </a:ext>
            </a:extLst>
          </p:cNvPr>
          <p:cNvSpPr>
            <a:spLocks noGrp="1"/>
          </p:cNvSpPr>
          <p:nvPr>
            <p:ph type="ctrTitle"/>
          </p:nvPr>
        </p:nvSpPr>
        <p:spPr>
          <a:xfrm>
            <a:off x="1478521" y="1480930"/>
            <a:ext cx="7449169" cy="3254321"/>
          </a:xfrm>
        </p:spPr>
        <p:txBody>
          <a:bodyPr>
            <a:normAutofit/>
          </a:bodyPr>
          <a:lstStyle/>
          <a:p>
            <a:pPr algn="l"/>
            <a:r>
              <a:rPr lang="en-GB" sz="6600" dirty="0"/>
              <a:t>Agent of change</a:t>
            </a:r>
          </a:p>
        </p:txBody>
      </p:sp>
      <p:sp>
        <p:nvSpPr>
          <p:cNvPr id="3" name="Subtitle 2">
            <a:extLst>
              <a:ext uri="{FF2B5EF4-FFF2-40B4-BE49-F238E27FC236}">
                <a16:creationId xmlns:a16="http://schemas.microsoft.com/office/drawing/2014/main" xmlns="" id="{1A347884-DFBA-4021-A3BB-2FC01FEE6C13}"/>
              </a:ext>
            </a:extLst>
          </p:cNvPr>
          <p:cNvSpPr>
            <a:spLocks noGrp="1"/>
          </p:cNvSpPr>
          <p:nvPr>
            <p:ph type="subTitle" idx="1"/>
          </p:nvPr>
        </p:nvSpPr>
        <p:spPr>
          <a:xfrm>
            <a:off x="1478524" y="4804850"/>
            <a:ext cx="5284876" cy="1086237"/>
          </a:xfrm>
        </p:spPr>
        <p:txBody>
          <a:bodyPr>
            <a:normAutofit/>
          </a:bodyPr>
          <a:lstStyle/>
          <a:p>
            <a:pPr algn="l">
              <a:spcAft>
                <a:spcPts val="600"/>
              </a:spcAft>
            </a:pPr>
            <a:r>
              <a:rPr lang="en-GB" dirty="0"/>
              <a:t>Saviour of grassroots music venues?</a:t>
            </a:r>
          </a:p>
        </p:txBody>
      </p:sp>
    </p:spTree>
    <p:extLst>
      <p:ext uri="{BB962C8B-B14F-4D97-AF65-F5344CB8AC3E}">
        <p14:creationId xmlns:p14="http://schemas.microsoft.com/office/powerpoint/2010/main" val="41884617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xmlns="" id="{449BC34D-9C23-4D6D-8213-1F471AF85B3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52858" y="744469"/>
            <a:ext cx="10674117" cy="5349671"/>
            <a:chOff x="752858" y="744469"/>
            <a:chExt cx="10674117" cy="5349671"/>
          </a:xfrm>
        </p:grpSpPr>
        <p:sp>
          <p:nvSpPr>
            <p:cNvPr id="53" name="Freeform 6">
              <a:extLst>
                <a:ext uri="{FF2B5EF4-FFF2-40B4-BE49-F238E27FC236}">
                  <a16:creationId xmlns:a16="http://schemas.microsoft.com/office/drawing/2014/main" xmlns="" id="{FA0F5D6C-5025-4D7E-82DD-C2C6FDA1E75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54" name="Freeform 6">
              <a:extLst>
                <a:ext uri="{FF2B5EF4-FFF2-40B4-BE49-F238E27FC236}">
                  <a16:creationId xmlns:a16="http://schemas.microsoft.com/office/drawing/2014/main" xmlns="" id="{E2AF2C17-4AB4-4402-B84B-129EF95D161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56" name="Rectangle 55">
            <a:extLst>
              <a:ext uri="{FF2B5EF4-FFF2-40B4-BE49-F238E27FC236}">
                <a16:creationId xmlns:a16="http://schemas.microsoft.com/office/drawing/2014/main" xmlns="" id="{0CDA5809-5664-4520-ADC8-6959936A11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Content Placeholder 14" descr="A close up of text on a black background&#10;&#10;Description automatically generated">
            <a:extLst>
              <a:ext uri="{FF2B5EF4-FFF2-40B4-BE49-F238E27FC236}">
                <a16:creationId xmlns:a16="http://schemas.microsoft.com/office/drawing/2014/main" xmlns="" id="{6325A825-F8B8-462B-A89B-7BC21BA538AF}"/>
              </a:ext>
            </a:extLst>
          </p:cNvPr>
          <p:cNvPicPr>
            <a:picLocks noGrp="1" noChangeAspect="1"/>
          </p:cNvPicPr>
          <p:nvPr>
            <p:ph idx="1"/>
          </p:nvPr>
        </p:nvPicPr>
        <p:blipFill>
          <a:blip r:embed="rId2"/>
          <a:stretch>
            <a:fillRect/>
          </a:stretch>
        </p:blipFill>
        <p:spPr>
          <a:xfrm>
            <a:off x="1475527" y="640080"/>
            <a:ext cx="2649474" cy="5577840"/>
          </a:xfrm>
          <a:prstGeom prst="rect">
            <a:avLst/>
          </a:prstGeom>
        </p:spPr>
      </p:pic>
      <p:sp>
        <p:nvSpPr>
          <p:cNvPr id="58" name="Freeform 6">
            <a:extLst>
              <a:ext uri="{FF2B5EF4-FFF2-40B4-BE49-F238E27FC236}">
                <a16:creationId xmlns:a16="http://schemas.microsoft.com/office/drawing/2014/main" xmlns="" id="{D4C54414-6E76-4C63-9BDF-ED19F3B331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flipV="1">
            <a:off x="5412340"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2" name="Title 1">
            <a:extLst>
              <a:ext uri="{FF2B5EF4-FFF2-40B4-BE49-F238E27FC236}">
                <a16:creationId xmlns:a16="http://schemas.microsoft.com/office/drawing/2014/main" xmlns="" id="{8C411D09-8749-4F5C-B595-C16B0B889F26}"/>
              </a:ext>
            </a:extLst>
          </p:cNvPr>
          <p:cNvSpPr>
            <a:spLocks noGrp="1"/>
          </p:cNvSpPr>
          <p:nvPr>
            <p:ph type="title"/>
          </p:nvPr>
        </p:nvSpPr>
        <p:spPr>
          <a:xfrm>
            <a:off x="6138004" y="1480930"/>
            <a:ext cx="5607908" cy="3254321"/>
          </a:xfrm>
        </p:spPr>
        <p:txBody>
          <a:bodyPr vert="horz" lIns="91440" tIns="45720" rIns="91440" bIns="45720" rtlCol="0" anchor="b">
            <a:normAutofit/>
          </a:bodyPr>
          <a:lstStyle/>
          <a:p>
            <a:r>
              <a:rPr lang="en-US" cap="all" dirty="0"/>
              <a:t>Glasgow’s music venues are under pressure, despite its </a:t>
            </a:r>
            <a:r>
              <a:rPr lang="en-US" cap="all" dirty="0" err="1"/>
              <a:t>unesco</a:t>
            </a:r>
            <a:r>
              <a:rPr lang="en-US" cap="all" dirty="0"/>
              <a:t> city of music status</a:t>
            </a:r>
          </a:p>
        </p:txBody>
      </p:sp>
    </p:spTree>
    <p:extLst>
      <p:ext uri="{BB962C8B-B14F-4D97-AF65-F5344CB8AC3E}">
        <p14:creationId xmlns:p14="http://schemas.microsoft.com/office/powerpoint/2010/main" val="3641379205"/>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8" name="Content Placeholder 4">
            <a:extLst>
              <a:ext uri="{FF2B5EF4-FFF2-40B4-BE49-F238E27FC236}">
                <a16:creationId xmlns:a16="http://schemas.microsoft.com/office/drawing/2014/main" xmlns="" id="{08CB98E2-AF76-4D9A-83D9-23AF5717D642}"/>
              </a:ext>
            </a:extLst>
          </p:cNvPr>
          <p:cNvPicPr>
            <a:picLocks noChangeAspect="1"/>
          </p:cNvPicPr>
          <p:nvPr/>
        </p:nvPicPr>
        <p:blipFill rotWithShape="1">
          <a:blip r:embed="rId2"/>
          <a:srcRect r="1" b="1721"/>
          <a:stretch/>
        </p:blipFill>
        <p:spPr>
          <a:xfrm>
            <a:off x="-1" y="10"/>
            <a:ext cx="12188652" cy="6857990"/>
          </a:xfrm>
          <a:prstGeom prst="rect">
            <a:avLst/>
          </a:prstGeom>
        </p:spPr>
      </p:pic>
      <p:sp>
        <p:nvSpPr>
          <p:cNvPr id="33" name="Rectangle 32">
            <a:extLst>
              <a:ext uri="{FF2B5EF4-FFF2-40B4-BE49-F238E27FC236}">
                <a16:creationId xmlns:a16="http://schemas.microsoft.com/office/drawing/2014/main" xmlns="" id="{BC46CD03-D076-40A3-9AA4-2B7BB288B1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58" y="0"/>
            <a:ext cx="12192000" cy="6858000"/>
          </a:xfrm>
          <a:prstGeom prst="rect">
            <a:avLst/>
          </a:prstGeom>
          <a:gradFill flip="none" rotWithShape="1">
            <a:gsLst>
              <a:gs pos="30000">
                <a:schemeClr val="bg2">
                  <a:alpha val="75000"/>
                </a:schemeClr>
              </a:gs>
              <a:gs pos="100000">
                <a:schemeClr val="bg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xmlns="" id="{9C706F4D-7575-4115-8219-95236C5A87D1}"/>
              </a:ext>
            </a:extLst>
          </p:cNvPr>
          <p:cNvSpPr>
            <a:spLocks noGrp="1"/>
          </p:cNvSpPr>
          <p:nvPr>
            <p:ph type="title"/>
          </p:nvPr>
        </p:nvSpPr>
        <p:spPr>
          <a:xfrm>
            <a:off x="1371600" y="685800"/>
            <a:ext cx="9601200" cy="1485900"/>
          </a:xfrm>
        </p:spPr>
        <p:txBody>
          <a:bodyPr vert="horz" lIns="91440" tIns="45720" rIns="91440" bIns="45720" rtlCol="0">
            <a:normAutofit/>
          </a:bodyPr>
          <a:lstStyle/>
          <a:p>
            <a:r>
              <a:rPr lang="en-US" cap="all" dirty="0"/>
              <a:t>Agent of change – what is it then?</a:t>
            </a:r>
          </a:p>
        </p:txBody>
      </p:sp>
      <p:sp>
        <p:nvSpPr>
          <p:cNvPr id="35" name="Rectangle 34">
            <a:extLst>
              <a:ext uri="{FF2B5EF4-FFF2-40B4-BE49-F238E27FC236}">
                <a16:creationId xmlns:a16="http://schemas.microsoft.com/office/drawing/2014/main" xmlns="" id="{88D28697-83F7-4C09-A9B2-6CAA588556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Content Placeholder 29">
            <a:extLst>
              <a:ext uri="{FF2B5EF4-FFF2-40B4-BE49-F238E27FC236}">
                <a16:creationId xmlns:a16="http://schemas.microsoft.com/office/drawing/2014/main" xmlns="" id="{34DE1E0A-49F1-4466-84C4-1FA4FBD4B783}"/>
              </a:ext>
            </a:extLst>
          </p:cNvPr>
          <p:cNvSpPr>
            <a:spLocks noGrp="1"/>
          </p:cNvSpPr>
          <p:nvPr>
            <p:ph idx="1"/>
          </p:nvPr>
        </p:nvSpPr>
        <p:spPr>
          <a:xfrm>
            <a:off x="1371600" y="2286000"/>
            <a:ext cx="9601200" cy="3581400"/>
          </a:xfrm>
        </p:spPr>
        <p:txBody>
          <a:bodyPr>
            <a:normAutofit/>
          </a:bodyPr>
          <a:lstStyle/>
          <a:p>
            <a:pPr marL="0" indent="0">
              <a:buNone/>
            </a:pPr>
            <a:r>
              <a:rPr lang="en-US" dirty="0"/>
              <a:t>“The Agent of Change Principle is not complicated or controversial, it’s simple common sense: Agent of Change says that the person or business responsible for the change is responsible for managing the impact of the change” Music Venues Trust</a:t>
            </a:r>
          </a:p>
          <a:p>
            <a:pPr marL="0" indent="0">
              <a:buNone/>
            </a:pPr>
            <a:r>
              <a:rPr lang="en-US" dirty="0"/>
              <a:t>“Complaints about noise nuisance can place particular pressure on our music venues, potentially leading to additional costs for them to remedy negative impacts, or cease certain operations such as live music, or to endanger the viability of the business altogether.</a:t>
            </a:r>
          </a:p>
          <a:p>
            <a:pPr marL="0" indent="0">
              <a:buNone/>
            </a:pPr>
            <a:r>
              <a:rPr lang="en-US" dirty="0"/>
              <a:t>The Agent of Change principle clearly places the responsibility for mitigating any detrimental impact of noise on </a:t>
            </a:r>
            <a:r>
              <a:rPr lang="en-US" dirty="0" err="1"/>
              <a:t>neighbours</a:t>
            </a:r>
            <a:r>
              <a:rPr lang="en-US" dirty="0"/>
              <a:t> with those carrying out the new development or operations.” The Scottish Government</a:t>
            </a:r>
          </a:p>
          <a:p>
            <a:pPr marL="0" indent="0">
              <a:buNone/>
            </a:pPr>
            <a:endParaRPr lang="en-US" dirty="0"/>
          </a:p>
        </p:txBody>
      </p:sp>
    </p:spTree>
    <p:extLst>
      <p:ext uri="{BB962C8B-B14F-4D97-AF65-F5344CB8AC3E}">
        <p14:creationId xmlns:p14="http://schemas.microsoft.com/office/powerpoint/2010/main" val="26773021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xmlns="" id="{449BC34D-9C23-4D6D-8213-1F471AF85B3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52858" y="744469"/>
            <a:ext cx="10674117" cy="5349671"/>
            <a:chOff x="752858" y="744469"/>
            <a:chExt cx="10674117" cy="5349671"/>
          </a:xfrm>
        </p:grpSpPr>
        <p:sp>
          <p:nvSpPr>
            <p:cNvPr id="35" name="Freeform 6">
              <a:extLst>
                <a:ext uri="{FF2B5EF4-FFF2-40B4-BE49-F238E27FC236}">
                  <a16:creationId xmlns:a16="http://schemas.microsoft.com/office/drawing/2014/main" xmlns="" id="{FA0F5D6C-5025-4D7E-82DD-C2C6FDA1E75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36" name="Freeform 6">
              <a:extLst>
                <a:ext uri="{FF2B5EF4-FFF2-40B4-BE49-F238E27FC236}">
                  <a16:creationId xmlns:a16="http://schemas.microsoft.com/office/drawing/2014/main" xmlns="" id="{E2AF2C17-4AB4-4402-B84B-129EF95D161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38" name="Rectangle 37">
            <a:extLst>
              <a:ext uri="{FF2B5EF4-FFF2-40B4-BE49-F238E27FC236}">
                <a16:creationId xmlns:a16="http://schemas.microsoft.com/office/drawing/2014/main" xmlns="" id="{CB73C468-D875-4A8E-A540-E43BF8232D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C038F701-B815-4723-AD78-AD365F2F2870}"/>
              </a:ext>
            </a:extLst>
          </p:cNvPr>
          <p:cNvSpPr>
            <a:spLocks noGrp="1"/>
          </p:cNvSpPr>
          <p:nvPr>
            <p:ph type="title"/>
          </p:nvPr>
        </p:nvSpPr>
        <p:spPr>
          <a:xfrm>
            <a:off x="6711885" y="634028"/>
            <a:ext cx="4798243" cy="3732835"/>
          </a:xfrm>
        </p:spPr>
        <p:txBody>
          <a:bodyPr vert="horz" lIns="91440" tIns="45720" rIns="91440" bIns="45720" rtlCol="0" anchor="b">
            <a:normAutofit/>
          </a:bodyPr>
          <a:lstStyle/>
          <a:p>
            <a:pPr algn="ctr"/>
            <a:r>
              <a:rPr lang="en-US" sz="6100" cap="all"/>
              <a:t>The aussies got there first though…</a:t>
            </a:r>
          </a:p>
        </p:txBody>
      </p:sp>
      <p:sp>
        <p:nvSpPr>
          <p:cNvPr id="40" name="Freeform 6">
            <a:extLst>
              <a:ext uri="{FF2B5EF4-FFF2-40B4-BE49-F238E27FC236}">
                <a16:creationId xmlns:a16="http://schemas.microsoft.com/office/drawing/2014/main" xmlns="" id="{B4734F2F-19FC-4D35-9BDE-5CEAD57D9B5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3027878" y="2016617"/>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42" name="Freeform 6">
            <a:extLst>
              <a:ext uri="{FF2B5EF4-FFF2-40B4-BE49-F238E27FC236}">
                <a16:creationId xmlns:a16="http://schemas.microsoft.com/office/drawing/2014/main" xmlns="" id="{D97A8A26-FD96-4968-A34A-727382AC7E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flipV="1">
            <a:off x="649163" y="634028"/>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pic>
        <p:nvPicPr>
          <p:cNvPr id="15" name="Content Placeholder 14" descr="A group of people posing for the camera&#10;&#10;Description automatically generated">
            <a:extLst>
              <a:ext uri="{FF2B5EF4-FFF2-40B4-BE49-F238E27FC236}">
                <a16:creationId xmlns:a16="http://schemas.microsoft.com/office/drawing/2014/main" xmlns="" id="{04F73EAF-336A-48E2-8112-227E3AA28129}"/>
              </a:ext>
            </a:extLst>
          </p:cNvPr>
          <p:cNvPicPr>
            <a:picLocks noGrp="1" noChangeAspect="1"/>
          </p:cNvPicPr>
          <p:nvPr>
            <p:ph idx="1"/>
          </p:nvPr>
        </p:nvPicPr>
        <p:blipFill>
          <a:blip r:embed="rId2"/>
          <a:stretch>
            <a:fillRect/>
          </a:stretch>
        </p:blipFill>
        <p:spPr>
          <a:xfrm>
            <a:off x="1371403" y="1425173"/>
            <a:ext cx="4207669" cy="4207669"/>
          </a:xfrm>
          <a:prstGeom prst="rect">
            <a:avLst/>
          </a:prstGeom>
        </p:spPr>
      </p:pic>
    </p:spTree>
    <p:extLst>
      <p:ext uri="{BB962C8B-B14F-4D97-AF65-F5344CB8AC3E}">
        <p14:creationId xmlns:p14="http://schemas.microsoft.com/office/powerpoint/2010/main" val="407000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635FAE-C0D0-4926-98F0-EC048FC9419D}"/>
              </a:ext>
            </a:extLst>
          </p:cNvPr>
          <p:cNvSpPr>
            <a:spLocks noGrp="1"/>
          </p:cNvSpPr>
          <p:nvPr>
            <p:ph type="title"/>
          </p:nvPr>
        </p:nvSpPr>
        <p:spPr/>
        <p:txBody>
          <a:bodyPr>
            <a:normAutofit fontScale="90000"/>
          </a:bodyPr>
          <a:lstStyle/>
          <a:p>
            <a:r>
              <a:rPr lang="en-GB" dirty="0"/>
              <a:t>Victorian state government Planning Scheme Amendment VC120 Clause 52.43</a:t>
            </a:r>
          </a:p>
        </p:txBody>
      </p:sp>
      <p:sp>
        <p:nvSpPr>
          <p:cNvPr id="3" name="Content Placeholder 2">
            <a:extLst>
              <a:ext uri="{FF2B5EF4-FFF2-40B4-BE49-F238E27FC236}">
                <a16:creationId xmlns:a16="http://schemas.microsoft.com/office/drawing/2014/main" xmlns="" id="{6B3DD718-4846-4047-BFEA-E509650725D7}"/>
              </a:ext>
            </a:extLst>
          </p:cNvPr>
          <p:cNvSpPr>
            <a:spLocks noGrp="1"/>
          </p:cNvSpPr>
          <p:nvPr>
            <p:ph idx="1"/>
          </p:nvPr>
        </p:nvSpPr>
        <p:spPr/>
        <p:txBody>
          <a:bodyPr/>
          <a:lstStyle/>
          <a:p>
            <a:r>
              <a:rPr lang="en-GB" dirty="0"/>
              <a:t>Implements the principle of Agent of Change</a:t>
            </a:r>
          </a:p>
          <a:p>
            <a:r>
              <a:rPr lang="en-GB" dirty="0"/>
              <a:t>Applies to a planning permit application for a live music entertainment venue or a noise sensitive residential use within 50m of a live music entertainment venue</a:t>
            </a:r>
          </a:p>
          <a:p>
            <a:r>
              <a:rPr lang="en-GB" dirty="0"/>
              <a:t>A permit application for a live music venue must be designed, constructed and managed to minimise noise emissions from the premises and provide noise control measures that will protect a noise sensitive residential use within 50m</a:t>
            </a:r>
          </a:p>
          <a:p>
            <a:r>
              <a:rPr lang="en-GB" dirty="0"/>
              <a:t>A permit application for a noise sensitive residential use must be designed and constructed to include noise control measures that will reduce noise levels from any indoor live music venue to below the noise limits specified in SEPP N-2; outdoor live music entertainment venue to below 45dB(A), assessed as an </a:t>
            </a:r>
            <a:r>
              <a:rPr lang="en-GB" dirty="0" err="1"/>
              <a:t>Leq</a:t>
            </a:r>
            <a:r>
              <a:rPr lang="en-GB" dirty="0"/>
              <a:t> over 15 mins</a:t>
            </a:r>
          </a:p>
        </p:txBody>
      </p:sp>
    </p:spTree>
    <p:extLst>
      <p:ext uri="{BB962C8B-B14F-4D97-AF65-F5344CB8AC3E}">
        <p14:creationId xmlns:p14="http://schemas.microsoft.com/office/powerpoint/2010/main" val="562013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03B817-3703-46AB-911B-B52827C9E86C}"/>
              </a:ext>
            </a:extLst>
          </p:cNvPr>
          <p:cNvSpPr>
            <a:spLocks noGrp="1"/>
          </p:cNvSpPr>
          <p:nvPr>
            <p:ph type="title"/>
          </p:nvPr>
        </p:nvSpPr>
        <p:spPr>
          <a:xfrm>
            <a:off x="7860667" y="685800"/>
            <a:ext cx="3656419" cy="1485900"/>
          </a:xfrm>
        </p:spPr>
        <p:txBody>
          <a:bodyPr>
            <a:normAutofit/>
          </a:bodyPr>
          <a:lstStyle/>
          <a:p>
            <a:r>
              <a:rPr lang="en-GB" dirty="0"/>
              <a:t>SEPP N-2???</a:t>
            </a:r>
          </a:p>
        </p:txBody>
      </p:sp>
      <p:sp>
        <p:nvSpPr>
          <p:cNvPr id="10" name="Rectangle 9">
            <a:extLst>
              <a:ext uri="{FF2B5EF4-FFF2-40B4-BE49-F238E27FC236}">
                <a16:creationId xmlns:a16="http://schemas.microsoft.com/office/drawing/2014/main" xmlns="" id="{BEC9E7FA-3295-45ED-8253-D23F9E44E1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picture containing outdoor, sky, sunset, grass&#10;&#10;Description automatically generated">
            <a:extLst>
              <a:ext uri="{FF2B5EF4-FFF2-40B4-BE49-F238E27FC236}">
                <a16:creationId xmlns:a16="http://schemas.microsoft.com/office/drawing/2014/main" xmlns="" id="{491EABA8-8AE1-4D96-944E-302266D93F9F}"/>
              </a:ext>
            </a:extLst>
          </p:cNvPr>
          <p:cNvPicPr>
            <a:picLocks noChangeAspect="1"/>
          </p:cNvPicPr>
          <p:nvPr/>
        </p:nvPicPr>
        <p:blipFill>
          <a:blip r:embed="rId2"/>
          <a:stretch>
            <a:fillRect/>
          </a:stretch>
        </p:blipFill>
        <p:spPr>
          <a:xfrm>
            <a:off x="1023561" y="983143"/>
            <a:ext cx="6517065" cy="4571672"/>
          </a:xfrm>
          <a:prstGeom prst="rect">
            <a:avLst/>
          </a:prstGeom>
        </p:spPr>
      </p:pic>
      <p:sp>
        <p:nvSpPr>
          <p:cNvPr id="3" name="Content Placeholder 2">
            <a:extLst>
              <a:ext uri="{FF2B5EF4-FFF2-40B4-BE49-F238E27FC236}">
                <a16:creationId xmlns:a16="http://schemas.microsoft.com/office/drawing/2014/main" xmlns="" id="{A86A51EC-2099-4B0E-9544-0F1966F34950}"/>
              </a:ext>
            </a:extLst>
          </p:cNvPr>
          <p:cNvSpPr>
            <a:spLocks noGrp="1"/>
          </p:cNvSpPr>
          <p:nvPr>
            <p:ph idx="1"/>
          </p:nvPr>
        </p:nvSpPr>
        <p:spPr>
          <a:xfrm>
            <a:off x="7860667" y="2286000"/>
            <a:ext cx="3656419" cy="3581400"/>
          </a:xfrm>
        </p:spPr>
        <p:txBody>
          <a:bodyPr>
            <a:normAutofit/>
          </a:bodyPr>
          <a:lstStyle/>
          <a:p>
            <a:r>
              <a:rPr lang="en-GB" sz="1000" dirty="0"/>
              <a:t>SEPP N-2 noise standards were developed specifically to protect residents from potential music noise impacts</a:t>
            </a:r>
          </a:p>
          <a:p>
            <a:r>
              <a:rPr lang="en-GB" sz="1000" dirty="0"/>
              <a:t>It sets variable limits for day and night time for noise ingress to habitable rooms from indoor venues. These are:</a:t>
            </a:r>
          </a:p>
          <a:p>
            <a:r>
              <a:rPr lang="en-GB" sz="1000" dirty="0"/>
              <a:t>Daytime: LA90 + 5dB; and</a:t>
            </a:r>
          </a:p>
          <a:p>
            <a:r>
              <a:rPr lang="en-GB" sz="1000" dirty="0"/>
              <a:t>Night time: Loct90 + 8dB (frequency specific)</a:t>
            </a:r>
          </a:p>
          <a:p>
            <a:r>
              <a:rPr lang="en-GB" sz="1000" dirty="0"/>
              <a:t>Provision for infrequently operating premises to have ‘slightly higher noise levels’ (+3dB for up to 10 gigs per year)</a:t>
            </a:r>
          </a:p>
          <a:p>
            <a:r>
              <a:rPr lang="en-GB" sz="1000" dirty="0"/>
              <a:t>Also, outdoor concert venues: 65dB(A) of 55dB(A) when measured inside a residence (6 concerts per year)</a:t>
            </a:r>
          </a:p>
          <a:p>
            <a:r>
              <a:rPr lang="en-GB" sz="1000" dirty="0"/>
              <a:t>An existing venues compliance, or not, with SEPP N-2 does not change a residential developer’s obligation under Clause 52.43 to satisfactorily protect a new residential use from existing noise emissions.</a:t>
            </a:r>
          </a:p>
          <a:p>
            <a:endParaRPr lang="en-GB" sz="1000" dirty="0"/>
          </a:p>
        </p:txBody>
      </p:sp>
    </p:spTree>
    <p:extLst>
      <p:ext uri="{BB962C8B-B14F-4D97-AF65-F5344CB8AC3E}">
        <p14:creationId xmlns:p14="http://schemas.microsoft.com/office/powerpoint/2010/main" val="2772601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E4BB1650-B616-4EFB-9FB7-5D93104B5A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B901800E-7384-4C88-AD0F-DA5C3A3C23BF}"/>
              </a:ext>
            </a:extLst>
          </p:cNvPr>
          <p:cNvSpPr>
            <a:spLocks noGrp="1"/>
          </p:cNvSpPr>
          <p:nvPr>
            <p:ph idx="1"/>
          </p:nvPr>
        </p:nvSpPr>
        <p:spPr>
          <a:xfrm>
            <a:off x="1188720" y="1188720"/>
            <a:ext cx="5369029" cy="4480560"/>
          </a:xfrm>
        </p:spPr>
        <p:txBody>
          <a:bodyPr anchor="ctr">
            <a:normAutofit/>
          </a:bodyPr>
          <a:lstStyle/>
          <a:p>
            <a:r>
              <a:rPr lang="en-GB" sz="1700"/>
              <a:t>The UK government incorporated the principle of Agent of Change into the National Planning Policy Framework in July 2018</a:t>
            </a:r>
          </a:p>
          <a:p>
            <a:r>
              <a:rPr lang="en-GB" sz="1700"/>
              <a:t>Clause 182 states that “Planning policies and decisions should ensure that new development can be integrated effectively with existing business and community facilities. Existing businesses and facilities should not have unreasonable restrictions placed on them as a result of development permitted after they were established. Where the operation of an existing business of community facility could have a significant adverse effect on new development… in its vicinity, the applicant (or agent of change) should be required to provide suitable mitigation before the development has been completed” </a:t>
            </a:r>
          </a:p>
        </p:txBody>
      </p:sp>
      <p:sp>
        <p:nvSpPr>
          <p:cNvPr id="10" name="Rectangle 9">
            <a:extLst>
              <a:ext uri="{FF2B5EF4-FFF2-40B4-BE49-F238E27FC236}">
                <a16:creationId xmlns:a16="http://schemas.microsoft.com/office/drawing/2014/main" xmlns="" id="{BB47C962-A905-4168-832D-BF622B381E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7527850" y="0"/>
            <a:ext cx="4664149"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6">
            <a:extLst>
              <a:ext uri="{FF2B5EF4-FFF2-40B4-BE49-F238E27FC236}">
                <a16:creationId xmlns:a16="http://schemas.microsoft.com/office/drawing/2014/main" xmlns="" id="{B0CAA55C-9F48-4F94-95AA-5635394974B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flipV="1">
            <a:off x="7983434" y="640080"/>
            <a:ext cx="2296028" cy="3674981"/>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bg2"/>
          </a:solidFill>
          <a:ln w="0">
            <a:noFill/>
            <a:prstDash val="solid"/>
            <a:round/>
            <a:headEnd/>
            <a:tailEnd/>
          </a:ln>
        </p:spPr>
      </p:sp>
      <p:sp>
        <p:nvSpPr>
          <p:cNvPr id="2" name="Title 1">
            <a:extLst>
              <a:ext uri="{FF2B5EF4-FFF2-40B4-BE49-F238E27FC236}">
                <a16:creationId xmlns:a16="http://schemas.microsoft.com/office/drawing/2014/main" xmlns="" id="{3846D5FC-11D3-4BC3-8512-430CD2C425F9}"/>
              </a:ext>
            </a:extLst>
          </p:cNvPr>
          <p:cNvSpPr>
            <a:spLocks noGrp="1"/>
          </p:cNvSpPr>
          <p:nvPr>
            <p:ph type="title"/>
          </p:nvPr>
        </p:nvSpPr>
        <p:spPr>
          <a:xfrm>
            <a:off x="8523027" y="1252181"/>
            <a:ext cx="3132162" cy="4302457"/>
          </a:xfrm>
        </p:spPr>
        <p:txBody>
          <a:bodyPr>
            <a:normAutofit/>
          </a:bodyPr>
          <a:lstStyle/>
          <a:p>
            <a:r>
              <a:rPr lang="en-GB" sz="4000">
                <a:solidFill>
                  <a:schemeClr val="bg2"/>
                </a:solidFill>
              </a:rPr>
              <a:t>Meanwhile, in the UK…</a:t>
            </a:r>
          </a:p>
        </p:txBody>
      </p:sp>
    </p:spTree>
    <p:extLst>
      <p:ext uri="{BB962C8B-B14F-4D97-AF65-F5344CB8AC3E}">
        <p14:creationId xmlns:p14="http://schemas.microsoft.com/office/powerpoint/2010/main" val="2537138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1D868099-6145-4BC0-A5EA-74BEF1776B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A2F41FF1-725D-405A-8AD8-9C6F2044EDFF}"/>
              </a:ext>
            </a:extLst>
          </p:cNvPr>
          <p:cNvSpPr>
            <a:spLocks noGrp="1"/>
          </p:cNvSpPr>
          <p:nvPr>
            <p:ph type="title"/>
          </p:nvPr>
        </p:nvSpPr>
        <p:spPr>
          <a:xfrm>
            <a:off x="8471424" y="1110882"/>
            <a:ext cx="3053039" cy="1060817"/>
          </a:xfrm>
        </p:spPr>
        <p:txBody>
          <a:bodyPr anchor="b">
            <a:normAutofit/>
          </a:bodyPr>
          <a:lstStyle/>
          <a:p>
            <a:r>
              <a:rPr lang="en-GB" sz="2400"/>
              <a:t>Planning (Agent of Change) Bill 2018-19</a:t>
            </a:r>
          </a:p>
        </p:txBody>
      </p:sp>
      <p:pic>
        <p:nvPicPr>
          <p:cNvPr id="5" name="Picture 4" descr="A brick building&#10;&#10;Description automatically generated">
            <a:extLst>
              <a:ext uri="{FF2B5EF4-FFF2-40B4-BE49-F238E27FC236}">
                <a16:creationId xmlns:a16="http://schemas.microsoft.com/office/drawing/2014/main" xmlns="" id="{D01D00E3-F67A-4ADF-AA58-79AE8D558CE7}"/>
              </a:ext>
            </a:extLst>
          </p:cNvPr>
          <p:cNvPicPr>
            <a:picLocks noChangeAspect="1"/>
          </p:cNvPicPr>
          <p:nvPr/>
        </p:nvPicPr>
        <p:blipFill>
          <a:blip r:embed="rId2"/>
          <a:stretch>
            <a:fillRect/>
          </a:stretch>
        </p:blipFill>
        <p:spPr>
          <a:xfrm>
            <a:off x="634275" y="1133055"/>
            <a:ext cx="6900380" cy="4591889"/>
          </a:xfrm>
          <a:prstGeom prst="rect">
            <a:avLst/>
          </a:prstGeom>
        </p:spPr>
      </p:pic>
      <p:sp>
        <p:nvSpPr>
          <p:cNvPr id="3" name="Content Placeholder 2">
            <a:extLst>
              <a:ext uri="{FF2B5EF4-FFF2-40B4-BE49-F238E27FC236}">
                <a16:creationId xmlns:a16="http://schemas.microsoft.com/office/drawing/2014/main" xmlns="" id="{14CE77A5-2C6D-42EE-8472-4F2D2215AB9D}"/>
              </a:ext>
            </a:extLst>
          </p:cNvPr>
          <p:cNvSpPr>
            <a:spLocks noGrp="1"/>
          </p:cNvSpPr>
          <p:nvPr>
            <p:ph idx="1"/>
          </p:nvPr>
        </p:nvSpPr>
        <p:spPr>
          <a:xfrm>
            <a:off x="8471423" y="2286000"/>
            <a:ext cx="3053039" cy="3931920"/>
          </a:xfrm>
        </p:spPr>
        <p:txBody>
          <a:bodyPr>
            <a:normAutofit/>
          </a:bodyPr>
          <a:lstStyle/>
          <a:p>
            <a:r>
              <a:rPr lang="en-GB" sz="1600"/>
              <a:t>Passed first reading in the House of Commons on 10 January 2018</a:t>
            </a:r>
          </a:p>
          <a:p>
            <a:r>
              <a:rPr lang="en-GB" sz="1600"/>
              <a:t>Bill withdrawn on Monday 10 September 2018.</a:t>
            </a:r>
          </a:p>
          <a:p>
            <a:r>
              <a:rPr lang="en-GB" sz="1600"/>
              <a:t>So can Planning Policy fill the gap?</a:t>
            </a:r>
          </a:p>
          <a:p>
            <a:r>
              <a:rPr lang="en-GB" sz="1600"/>
              <a:t>Or can the only challenge to a statutory nuisance claim be legislation?</a:t>
            </a:r>
          </a:p>
        </p:txBody>
      </p:sp>
      <p:sp>
        <p:nvSpPr>
          <p:cNvPr id="12" name="Freeform 6">
            <a:extLst>
              <a:ext uri="{FF2B5EF4-FFF2-40B4-BE49-F238E27FC236}">
                <a16:creationId xmlns:a16="http://schemas.microsoft.com/office/drawing/2014/main" xmlns="" id="{CC1026F7-DECB-49B4-A565-518BBA4454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flipV="1">
            <a:off x="7983434" y="640080"/>
            <a:ext cx="2296028" cy="3674981"/>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608407881"/>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5" name="Content Placeholder 6">
            <a:extLst>
              <a:ext uri="{FF2B5EF4-FFF2-40B4-BE49-F238E27FC236}">
                <a16:creationId xmlns:a16="http://schemas.microsoft.com/office/drawing/2014/main" xmlns="" id="{EDF902D5-28D4-4B09-9475-87CAFDE65F6B}"/>
              </a:ext>
            </a:extLst>
          </p:cNvPr>
          <p:cNvPicPr>
            <a:picLocks noChangeAspect="1"/>
          </p:cNvPicPr>
          <p:nvPr/>
        </p:nvPicPr>
        <p:blipFill rotWithShape="1">
          <a:blip r:embed="rId2"/>
          <a:srcRect t="15707" r="1" b="1"/>
          <a:stretch/>
        </p:blipFill>
        <p:spPr>
          <a:xfrm>
            <a:off x="-1" y="10"/>
            <a:ext cx="12188652" cy="6857990"/>
          </a:xfrm>
          <a:prstGeom prst="rect">
            <a:avLst/>
          </a:prstGeom>
        </p:spPr>
      </p:pic>
      <p:sp>
        <p:nvSpPr>
          <p:cNvPr id="31" name="Rectangle 26">
            <a:extLst>
              <a:ext uri="{FF2B5EF4-FFF2-40B4-BE49-F238E27FC236}">
                <a16:creationId xmlns:a16="http://schemas.microsoft.com/office/drawing/2014/main" xmlns="" id="{2078F889-8780-48D5-8B9E-DF8B130637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258" y="0"/>
            <a:ext cx="12192000" cy="6858000"/>
          </a:xfrm>
          <a:prstGeom prst="rect">
            <a:avLst/>
          </a:prstGeom>
          <a:gradFill flip="none" rotWithShape="1">
            <a:gsLst>
              <a:gs pos="20000">
                <a:schemeClr val="tx2">
                  <a:alpha val="70000"/>
                </a:schemeClr>
              </a:gs>
              <a:gs pos="100000">
                <a:schemeClr val="tx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8">
            <a:extLst>
              <a:ext uri="{FF2B5EF4-FFF2-40B4-BE49-F238E27FC236}">
                <a16:creationId xmlns:a16="http://schemas.microsoft.com/office/drawing/2014/main" xmlns="" id="{3A4CABA2-22A0-44B2-BD92-28FF73FCEA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8095" y="376"/>
            <a:ext cx="2286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Content Placeholder 16">
            <a:extLst>
              <a:ext uri="{FF2B5EF4-FFF2-40B4-BE49-F238E27FC236}">
                <a16:creationId xmlns:a16="http://schemas.microsoft.com/office/drawing/2014/main" xmlns="" id="{EC2687EA-E2B0-4AE5-9FFD-C6C24505ABCE}"/>
              </a:ext>
            </a:extLst>
          </p:cNvPr>
          <p:cNvSpPr>
            <a:spLocks noGrp="1"/>
          </p:cNvSpPr>
          <p:nvPr>
            <p:ph idx="1"/>
          </p:nvPr>
        </p:nvSpPr>
        <p:spPr>
          <a:xfrm>
            <a:off x="1371600" y="2286000"/>
            <a:ext cx="9601200" cy="3581400"/>
          </a:xfrm>
        </p:spPr>
        <p:txBody>
          <a:bodyPr>
            <a:normAutofit/>
          </a:bodyPr>
          <a:lstStyle/>
          <a:p>
            <a:pPr marL="0" indent="0">
              <a:buNone/>
            </a:pPr>
            <a:endParaRPr lang="en-US" dirty="0">
              <a:solidFill>
                <a:schemeClr val="bg2"/>
              </a:solidFill>
            </a:endParaRPr>
          </a:p>
          <a:p>
            <a:pPr marL="0" indent="0">
              <a:buNone/>
            </a:pPr>
            <a:r>
              <a:rPr lang="en-US" dirty="0">
                <a:solidFill>
                  <a:schemeClr val="bg2"/>
                </a:solidFill>
              </a:rPr>
              <a:t>So what have you lot been up to in Scotland then…?</a:t>
            </a:r>
          </a:p>
        </p:txBody>
      </p:sp>
    </p:spTree>
    <p:extLst>
      <p:ext uri="{BB962C8B-B14F-4D97-AF65-F5344CB8AC3E}">
        <p14:creationId xmlns:p14="http://schemas.microsoft.com/office/powerpoint/2010/main" val="42289952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xmlns="" id="{9D9D6BF1-DFF2-4526-9D13-BF339D8C416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52858" y="744469"/>
            <a:ext cx="10674117" cy="5349671"/>
            <a:chOff x="752858" y="744469"/>
            <a:chExt cx="10674117" cy="5349671"/>
          </a:xfrm>
        </p:grpSpPr>
        <p:sp>
          <p:nvSpPr>
            <p:cNvPr id="25" name="Freeform 6">
              <a:extLst>
                <a:ext uri="{FF2B5EF4-FFF2-40B4-BE49-F238E27FC236}">
                  <a16:creationId xmlns:a16="http://schemas.microsoft.com/office/drawing/2014/main" xmlns="" id="{A54D4DB6-FB18-4CAE-8905-E0053C92569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26" name="Freeform 6">
              <a:extLst>
                <a:ext uri="{FF2B5EF4-FFF2-40B4-BE49-F238E27FC236}">
                  <a16:creationId xmlns:a16="http://schemas.microsoft.com/office/drawing/2014/main" xmlns="" id="{1DBD6488-9429-4FFA-8AE8-C4022C39B0F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pic>
        <p:nvPicPr>
          <p:cNvPr id="6" name="Content Placeholder 5">
            <a:extLst>
              <a:ext uri="{FF2B5EF4-FFF2-40B4-BE49-F238E27FC236}">
                <a16:creationId xmlns:a16="http://schemas.microsoft.com/office/drawing/2014/main" xmlns="" id="{A3367A1F-B8B8-46F7-85D0-F96C424775B3}"/>
              </a:ext>
            </a:extLst>
          </p:cNvPr>
          <p:cNvPicPr>
            <a:picLocks noGrp="1" noChangeAspect="1"/>
          </p:cNvPicPr>
          <p:nvPr>
            <p:ph idx="1"/>
          </p:nvPr>
        </p:nvPicPr>
        <p:blipFill>
          <a:blip r:embed="rId2"/>
          <a:stretch>
            <a:fillRect/>
          </a:stretch>
        </p:blipFill>
        <p:spPr>
          <a:xfrm>
            <a:off x="1463681" y="-87454"/>
            <a:ext cx="9264658" cy="6859300"/>
          </a:xfrm>
          <a:prstGeom prst="rect">
            <a:avLst/>
          </a:prstGeom>
        </p:spPr>
      </p:pic>
      <p:sp>
        <p:nvSpPr>
          <p:cNvPr id="28" name="Rectangle 27">
            <a:extLst>
              <a:ext uri="{FF2B5EF4-FFF2-40B4-BE49-F238E27FC236}">
                <a16:creationId xmlns:a16="http://schemas.microsoft.com/office/drawing/2014/main" xmlns="" id="{310B1DD0-264A-47E3-A16A-C87AFA51E6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258" y="0"/>
            <a:ext cx="12192000" cy="6858000"/>
          </a:xfrm>
          <a:prstGeom prst="rect">
            <a:avLst/>
          </a:prstGeom>
          <a:gradFill flip="none" rotWithShape="1">
            <a:gsLst>
              <a:gs pos="20000">
                <a:schemeClr val="tx2">
                  <a:alpha val="70000"/>
                </a:schemeClr>
              </a:gs>
              <a:gs pos="100000">
                <a:schemeClr val="tx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6">
            <a:extLst>
              <a:ext uri="{FF2B5EF4-FFF2-40B4-BE49-F238E27FC236}">
                <a16:creationId xmlns:a16="http://schemas.microsoft.com/office/drawing/2014/main" xmlns="" id="{69C1BB7B-F21E-41A2-B30C-D8507B9602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bg2"/>
          </a:solidFill>
          <a:ln w="0">
            <a:noFill/>
            <a:prstDash val="solid"/>
            <a:round/>
            <a:headEnd/>
            <a:tailEnd/>
          </a:ln>
        </p:spPr>
      </p:sp>
      <p:sp>
        <p:nvSpPr>
          <p:cNvPr id="32" name="Freeform 6">
            <a:extLst>
              <a:ext uri="{FF2B5EF4-FFF2-40B4-BE49-F238E27FC236}">
                <a16:creationId xmlns:a16="http://schemas.microsoft.com/office/drawing/2014/main" xmlns="" id="{DF6D7DDE-F8A1-4105-9729-F9EB5F81A3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bg2"/>
          </a:solidFill>
          <a:ln w="0">
            <a:noFill/>
            <a:prstDash val="solid"/>
            <a:round/>
            <a:headEnd/>
            <a:tailEnd/>
          </a:ln>
        </p:spPr>
      </p:sp>
      <p:sp>
        <p:nvSpPr>
          <p:cNvPr id="2" name="Title 1">
            <a:extLst>
              <a:ext uri="{FF2B5EF4-FFF2-40B4-BE49-F238E27FC236}">
                <a16:creationId xmlns:a16="http://schemas.microsoft.com/office/drawing/2014/main" xmlns="" id="{B3473497-3B45-42C7-A627-E343AD9FC24C}"/>
              </a:ext>
            </a:extLst>
          </p:cNvPr>
          <p:cNvSpPr>
            <a:spLocks noGrp="1"/>
          </p:cNvSpPr>
          <p:nvPr>
            <p:ph type="title"/>
          </p:nvPr>
        </p:nvSpPr>
        <p:spPr>
          <a:xfrm>
            <a:off x="1915128" y="1788454"/>
            <a:ext cx="8361229" cy="2098226"/>
          </a:xfrm>
        </p:spPr>
        <p:txBody>
          <a:bodyPr vert="horz" lIns="91440" tIns="45720" rIns="91440" bIns="45720" rtlCol="0" anchor="b">
            <a:normAutofit/>
          </a:bodyPr>
          <a:lstStyle/>
          <a:p>
            <a:pPr algn="ctr"/>
            <a:r>
              <a:rPr lang="en-US" sz="7200" cap="all" dirty="0">
                <a:solidFill>
                  <a:schemeClr val="bg2"/>
                </a:solidFill>
              </a:rPr>
              <a:t>Agent of change in </a:t>
            </a:r>
            <a:r>
              <a:rPr lang="en-US" sz="7200" cap="all" dirty="0" err="1">
                <a:solidFill>
                  <a:schemeClr val="bg2"/>
                </a:solidFill>
              </a:rPr>
              <a:t>scotland</a:t>
            </a:r>
            <a:endParaRPr lang="en-US" sz="7200" cap="all" dirty="0">
              <a:solidFill>
                <a:schemeClr val="bg2"/>
              </a:solidFill>
            </a:endParaRPr>
          </a:p>
        </p:txBody>
      </p:sp>
    </p:spTree>
    <p:extLst>
      <p:ext uri="{BB962C8B-B14F-4D97-AF65-F5344CB8AC3E}">
        <p14:creationId xmlns:p14="http://schemas.microsoft.com/office/powerpoint/2010/main" val="39237628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A picture containing book, indoor&#10;&#10;Description automatically generated">
            <a:extLst>
              <a:ext uri="{FF2B5EF4-FFF2-40B4-BE49-F238E27FC236}">
                <a16:creationId xmlns:a16="http://schemas.microsoft.com/office/drawing/2014/main" xmlns="" id="{C1BACA6B-FA3B-424B-AE48-BF2D0E857FA5}"/>
              </a:ext>
            </a:extLst>
          </p:cNvPr>
          <p:cNvPicPr>
            <a:picLocks noChangeAspect="1"/>
          </p:cNvPicPr>
          <p:nvPr/>
        </p:nvPicPr>
        <p:blipFill rotWithShape="1">
          <a:blip r:embed="rId2"/>
          <a:srcRect r="1" b="17561"/>
          <a:stretch/>
        </p:blipFill>
        <p:spPr>
          <a:xfrm>
            <a:off x="-1" y="10"/>
            <a:ext cx="12188652" cy="6857990"/>
          </a:xfrm>
          <a:prstGeom prst="rect">
            <a:avLst/>
          </a:prstGeom>
        </p:spPr>
      </p:pic>
      <p:sp>
        <p:nvSpPr>
          <p:cNvPr id="10" name="Rectangle 9">
            <a:extLst>
              <a:ext uri="{FF2B5EF4-FFF2-40B4-BE49-F238E27FC236}">
                <a16:creationId xmlns:a16="http://schemas.microsoft.com/office/drawing/2014/main" xmlns="" id="{BC46CD03-D076-40A3-9AA4-2B7BB288B1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58" y="0"/>
            <a:ext cx="12192000" cy="6858000"/>
          </a:xfrm>
          <a:prstGeom prst="rect">
            <a:avLst/>
          </a:prstGeom>
          <a:gradFill flip="none" rotWithShape="1">
            <a:gsLst>
              <a:gs pos="30000">
                <a:schemeClr val="bg2">
                  <a:alpha val="75000"/>
                </a:schemeClr>
              </a:gs>
              <a:gs pos="100000">
                <a:schemeClr val="bg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C66158A1-321B-4028-AFA4-32C22C9A79C4}"/>
              </a:ext>
            </a:extLst>
          </p:cNvPr>
          <p:cNvSpPr>
            <a:spLocks noGrp="1"/>
          </p:cNvSpPr>
          <p:nvPr>
            <p:ph type="title"/>
          </p:nvPr>
        </p:nvSpPr>
        <p:spPr>
          <a:xfrm>
            <a:off x="1371600" y="685800"/>
            <a:ext cx="9601200" cy="1485900"/>
          </a:xfrm>
        </p:spPr>
        <p:txBody>
          <a:bodyPr>
            <a:normAutofit/>
          </a:bodyPr>
          <a:lstStyle/>
          <a:p>
            <a:r>
              <a:rPr lang="en-GB" dirty="0"/>
              <a:t>Agent of Change in Scotland</a:t>
            </a:r>
          </a:p>
        </p:txBody>
      </p:sp>
      <p:sp>
        <p:nvSpPr>
          <p:cNvPr id="12" name="Rectangle 11">
            <a:extLst>
              <a:ext uri="{FF2B5EF4-FFF2-40B4-BE49-F238E27FC236}">
                <a16:creationId xmlns:a16="http://schemas.microsoft.com/office/drawing/2014/main" xmlns="" id="{88D28697-83F7-4C09-A9B2-6CAA588556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xmlns="" id="{19509900-55F6-43AD-B669-F306D4A30318}"/>
              </a:ext>
            </a:extLst>
          </p:cNvPr>
          <p:cNvSpPr>
            <a:spLocks noGrp="1"/>
          </p:cNvSpPr>
          <p:nvPr>
            <p:ph idx="1"/>
          </p:nvPr>
        </p:nvSpPr>
        <p:spPr>
          <a:xfrm>
            <a:off x="1371600" y="2286000"/>
            <a:ext cx="9601200" cy="3581400"/>
          </a:xfrm>
        </p:spPr>
        <p:txBody>
          <a:bodyPr>
            <a:normAutofit/>
          </a:bodyPr>
          <a:lstStyle/>
          <a:p>
            <a:r>
              <a:rPr lang="en-GB" sz="1400"/>
              <a:t>A group of influential Scottish Music Industry individuals and technical advisers formed with the intention to kick-start the conversation about Agent of Change in Scotland. We used word of mouth and social media to spread the word, buoyed by a wave of interest across the UK</a:t>
            </a:r>
          </a:p>
          <a:p>
            <a:r>
              <a:rPr lang="en-GB" sz="1400"/>
              <a:t>The group was eventually invited to Scottish Parliament to meet Kevin Stewart MSP Minister for Local Government, Housing and Planning</a:t>
            </a:r>
          </a:p>
          <a:p>
            <a:r>
              <a:rPr lang="en-GB" sz="1400"/>
              <a:t>Letter issued by the Chief Planner to all Local Authority Heads of Planning, instructing them to implement Agent of Change when considering the interaction between live music venues and noise sensitive development</a:t>
            </a:r>
          </a:p>
          <a:p>
            <a:r>
              <a:rPr lang="en-GB" sz="1400"/>
              <a:t>“I am attracted by the prospect of embedding the Agent of Change principle into our planning system so that we can protect the established and emerging talent in our music industry. Our live music venues should not become financially disadvantaged or have their viability threatened as a result of new development in their vicinity.”</a:t>
            </a:r>
          </a:p>
          <a:p>
            <a:r>
              <a:rPr lang="en-GB" sz="1400"/>
              <a:t>“The Agent of Change principle clearly places the responsibility for mitigating any detrimental impact of noise on neighbours with those carrying out the new development or operations.”</a:t>
            </a:r>
          </a:p>
        </p:txBody>
      </p:sp>
    </p:spTree>
    <p:extLst>
      <p:ext uri="{BB962C8B-B14F-4D97-AF65-F5344CB8AC3E}">
        <p14:creationId xmlns:p14="http://schemas.microsoft.com/office/powerpoint/2010/main" val="3073724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9F6D45-23AB-4F22-B129-B077BD3A5010}"/>
              </a:ext>
            </a:extLst>
          </p:cNvPr>
          <p:cNvSpPr>
            <a:spLocks noGrp="1"/>
          </p:cNvSpPr>
          <p:nvPr>
            <p:ph type="title"/>
          </p:nvPr>
        </p:nvSpPr>
        <p:spPr/>
        <p:txBody>
          <a:bodyPr>
            <a:normAutofit fontScale="90000"/>
          </a:bodyPr>
          <a:lstStyle/>
          <a:p>
            <a:r>
              <a:rPr lang="en-GB" dirty="0"/>
              <a:t>Lindsay McIntyre</a:t>
            </a:r>
            <a:br>
              <a:rPr lang="en-GB" dirty="0"/>
            </a:br>
            <a:r>
              <a:rPr lang="en-GB" dirty="0"/>
              <a:t>director</a:t>
            </a:r>
            <a:br>
              <a:rPr lang="en-GB" dirty="0"/>
            </a:br>
            <a:r>
              <a:rPr lang="en-GB" dirty="0"/>
              <a:t>KSG acoustics</a:t>
            </a:r>
          </a:p>
        </p:txBody>
      </p:sp>
      <p:sp>
        <p:nvSpPr>
          <p:cNvPr id="3" name="Text Placeholder 2">
            <a:extLst>
              <a:ext uri="{FF2B5EF4-FFF2-40B4-BE49-F238E27FC236}">
                <a16:creationId xmlns:a16="http://schemas.microsoft.com/office/drawing/2014/main" xmlns="" id="{58B3E477-A610-4BED-9A21-31F5D0EF2FEF}"/>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4269127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xmlns="" id="{57500303-A207-4812-BEB9-51E132FEB73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52858" y="744469"/>
            <a:ext cx="10674117" cy="5349671"/>
            <a:chOff x="752858" y="744469"/>
            <a:chExt cx="10674117" cy="5349671"/>
          </a:xfrm>
        </p:grpSpPr>
        <p:sp>
          <p:nvSpPr>
            <p:cNvPr id="24" name="Freeform 6">
              <a:extLst>
                <a:ext uri="{FF2B5EF4-FFF2-40B4-BE49-F238E27FC236}">
                  <a16:creationId xmlns:a16="http://schemas.microsoft.com/office/drawing/2014/main" xmlns="" id="{10118C91-C025-4776-BE95-E9926378E79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25" name="Freeform 6">
              <a:extLst>
                <a:ext uri="{FF2B5EF4-FFF2-40B4-BE49-F238E27FC236}">
                  <a16:creationId xmlns:a16="http://schemas.microsoft.com/office/drawing/2014/main" xmlns="" id="{339174D0-30E8-4BBF-BF81-5DDAC33C0C0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27" name="Rectangle 26">
            <a:extLst>
              <a:ext uri="{FF2B5EF4-FFF2-40B4-BE49-F238E27FC236}">
                <a16:creationId xmlns:a16="http://schemas.microsoft.com/office/drawing/2014/main" xmlns="" id="{AAC11200-8B97-4CB4-99EF-7C0FA210F2C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4EA8892-A2A3-46CB-9813-60AE21C4B19E}"/>
              </a:ext>
            </a:extLst>
          </p:cNvPr>
          <p:cNvSpPr>
            <a:spLocks noGrp="1"/>
          </p:cNvSpPr>
          <p:nvPr>
            <p:ph type="title"/>
          </p:nvPr>
        </p:nvSpPr>
        <p:spPr>
          <a:xfrm>
            <a:off x="659230" y="4484772"/>
            <a:ext cx="10869750" cy="1237298"/>
          </a:xfrm>
        </p:spPr>
        <p:txBody>
          <a:bodyPr vert="horz" lIns="91440" tIns="45720" rIns="91440" bIns="45720" rtlCol="0" anchor="b">
            <a:normAutofit/>
          </a:bodyPr>
          <a:lstStyle/>
          <a:p>
            <a:pPr algn="ctr"/>
            <a:r>
              <a:rPr lang="en-US" sz="5600" cap="all"/>
              <a:t>Letter from the Chief Planner</a:t>
            </a:r>
          </a:p>
        </p:txBody>
      </p:sp>
      <p:sp>
        <p:nvSpPr>
          <p:cNvPr id="29" name="Freeform 6">
            <a:extLst>
              <a:ext uri="{FF2B5EF4-FFF2-40B4-BE49-F238E27FC236}">
                <a16:creationId xmlns:a16="http://schemas.microsoft.com/office/drawing/2014/main" xmlns="" id="{BB502E7E-3C82-47F3-B817-7507C01A1F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rot="5400000" flipH="1">
            <a:off x="1046527" y="-133294"/>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pic>
        <p:nvPicPr>
          <p:cNvPr id="15" name="Content Placeholder 14">
            <a:extLst>
              <a:ext uri="{FF2B5EF4-FFF2-40B4-BE49-F238E27FC236}">
                <a16:creationId xmlns:a16="http://schemas.microsoft.com/office/drawing/2014/main" xmlns="" id="{143E1B73-C254-4B94-B709-802106E007BB}"/>
              </a:ext>
            </a:extLst>
          </p:cNvPr>
          <p:cNvPicPr>
            <a:picLocks noGrp="1" noChangeAspect="1"/>
          </p:cNvPicPr>
          <p:nvPr>
            <p:ph sz="half" idx="1"/>
          </p:nvPr>
        </p:nvPicPr>
        <p:blipFill>
          <a:blip r:embed="rId2"/>
          <a:stretch>
            <a:fillRect/>
          </a:stretch>
        </p:blipFill>
        <p:spPr>
          <a:xfrm>
            <a:off x="4188751" y="1150341"/>
            <a:ext cx="1809719" cy="2585314"/>
          </a:xfrm>
          <a:prstGeom prst="rect">
            <a:avLst/>
          </a:prstGeom>
        </p:spPr>
      </p:pic>
      <p:sp>
        <p:nvSpPr>
          <p:cNvPr id="31" name="Freeform 6">
            <a:extLst>
              <a:ext uri="{FF2B5EF4-FFF2-40B4-BE49-F238E27FC236}">
                <a16:creationId xmlns:a16="http://schemas.microsoft.com/office/drawing/2014/main" xmlns="" id="{3E5C639E-7A0B-46B2-9273-986E8BE7F1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rot="5400000" flipV="1">
            <a:off x="7838485" y="614084"/>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pic>
        <p:nvPicPr>
          <p:cNvPr id="18" name="Content Placeholder 17" descr="A screenshot of a cell phone&#10;&#10;Description generated with high confidence">
            <a:extLst>
              <a:ext uri="{FF2B5EF4-FFF2-40B4-BE49-F238E27FC236}">
                <a16:creationId xmlns:a16="http://schemas.microsoft.com/office/drawing/2014/main" xmlns="" id="{9BBD69E4-523E-41DE-AF5F-1FADEFB7B27C}"/>
              </a:ext>
            </a:extLst>
          </p:cNvPr>
          <p:cNvPicPr>
            <a:picLocks noGrp="1" noChangeAspect="1"/>
          </p:cNvPicPr>
          <p:nvPr>
            <p:ph sz="half" idx="2"/>
          </p:nvPr>
        </p:nvPicPr>
        <p:blipFill>
          <a:blip r:embed="rId3"/>
          <a:stretch>
            <a:fillRect/>
          </a:stretch>
        </p:blipFill>
        <p:spPr>
          <a:xfrm>
            <a:off x="6161882" y="1150341"/>
            <a:ext cx="1816183" cy="2585314"/>
          </a:xfrm>
          <a:prstGeom prst="rect">
            <a:avLst/>
          </a:prstGeom>
        </p:spPr>
      </p:pic>
    </p:spTree>
    <p:extLst>
      <p:ext uri="{BB962C8B-B14F-4D97-AF65-F5344CB8AC3E}">
        <p14:creationId xmlns:p14="http://schemas.microsoft.com/office/powerpoint/2010/main" val="3582575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xmlns="" id="{0CDA5809-5664-4520-ADC8-6959936A11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sky, outdoor, green&#10;&#10;Description automatically generated">
            <a:extLst>
              <a:ext uri="{FF2B5EF4-FFF2-40B4-BE49-F238E27FC236}">
                <a16:creationId xmlns:a16="http://schemas.microsoft.com/office/drawing/2014/main" xmlns="" id="{D1047EFB-4657-4CA0-83A9-CFA183505602}"/>
              </a:ext>
            </a:extLst>
          </p:cNvPr>
          <p:cNvPicPr>
            <a:picLocks noChangeAspect="1"/>
          </p:cNvPicPr>
          <p:nvPr/>
        </p:nvPicPr>
        <p:blipFill>
          <a:blip r:embed="rId2"/>
          <a:stretch>
            <a:fillRect/>
          </a:stretch>
        </p:blipFill>
        <p:spPr>
          <a:xfrm>
            <a:off x="634276" y="1992856"/>
            <a:ext cx="4331976" cy="2872288"/>
          </a:xfrm>
          <a:prstGeom prst="rect">
            <a:avLst/>
          </a:prstGeom>
        </p:spPr>
      </p:pic>
      <p:sp>
        <p:nvSpPr>
          <p:cNvPr id="23" name="Freeform 6">
            <a:extLst>
              <a:ext uri="{FF2B5EF4-FFF2-40B4-BE49-F238E27FC236}">
                <a16:creationId xmlns:a16="http://schemas.microsoft.com/office/drawing/2014/main" xmlns="" id="{D4C54414-6E76-4C63-9BDF-ED19F3B331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flipV="1">
            <a:off x="5412340"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2" name="Title 1">
            <a:extLst>
              <a:ext uri="{FF2B5EF4-FFF2-40B4-BE49-F238E27FC236}">
                <a16:creationId xmlns:a16="http://schemas.microsoft.com/office/drawing/2014/main" xmlns="" id="{A073BE6C-D0BE-436D-BCDC-380A8CD0A758}"/>
              </a:ext>
            </a:extLst>
          </p:cNvPr>
          <p:cNvSpPr>
            <a:spLocks noGrp="1"/>
          </p:cNvSpPr>
          <p:nvPr>
            <p:ph type="ctrTitle"/>
          </p:nvPr>
        </p:nvSpPr>
        <p:spPr>
          <a:xfrm>
            <a:off x="6138004" y="1480930"/>
            <a:ext cx="5607908" cy="3254321"/>
          </a:xfrm>
        </p:spPr>
        <p:txBody>
          <a:bodyPr>
            <a:normAutofit/>
          </a:bodyPr>
          <a:lstStyle/>
          <a:p>
            <a:pPr algn="l"/>
            <a:r>
              <a:rPr lang="en-GB" sz="7000"/>
              <a:t>Planning (Scotland) bill</a:t>
            </a:r>
          </a:p>
        </p:txBody>
      </p:sp>
      <p:sp>
        <p:nvSpPr>
          <p:cNvPr id="7" name="Subtitle 6">
            <a:extLst>
              <a:ext uri="{FF2B5EF4-FFF2-40B4-BE49-F238E27FC236}">
                <a16:creationId xmlns:a16="http://schemas.microsoft.com/office/drawing/2014/main" xmlns="" id="{93CF962B-4DE2-4C19-8D12-5514017FA8F0}"/>
              </a:ext>
            </a:extLst>
          </p:cNvPr>
          <p:cNvSpPr>
            <a:spLocks noGrp="1"/>
          </p:cNvSpPr>
          <p:nvPr>
            <p:ph type="subTitle" idx="1"/>
          </p:nvPr>
        </p:nvSpPr>
        <p:spPr>
          <a:xfrm>
            <a:off x="6138006" y="4804850"/>
            <a:ext cx="5607906" cy="1086237"/>
          </a:xfrm>
        </p:spPr>
        <p:txBody>
          <a:bodyPr>
            <a:normAutofit/>
          </a:bodyPr>
          <a:lstStyle/>
          <a:p>
            <a:pPr algn="l"/>
            <a:endParaRPr lang="en-GB">
              <a:solidFill>
                <a:srgbClr val="EFEDE3"/>
              </a:solidFill>
            </a:endParaRPr>
          </a:p>
        </p:txBody>
      </p:sp>
    </p:spTree>
    <p:extLst>
      <p:ext uri="{BB962C8B-B14F-4D97-AF65-F5344CB8AC3E}">
        <p14:creationId xmlns:p14="http://schemas.microsoft.com/office/powerpoint/2010/main" val="343741911"/>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2286CC-97B4-4A1F-A928-C87EA18D7A96}"/>
              </a:ext>
            </a:extLst>
          </p:cNvPr>
          <p:cNvSpPr>
            <a:spLocks noGrp="1"/>
          </p:cNvSpPr>
          <p:nvPr>
            <p:ph type="title"/>
          </p:nvPr>
        </p:nvSpPr>
        <p:spPr/>
        <p:txBody>
          <a:bodyPr/>
          <a:lstStyle/>
          <a:p>
            <a:r>
              <a:rPr lang="en-GB" dirty="0"/>
              <a:t>Locking down Agent of Change?</a:t>
            </a:r>
          </a:p>
        </p:txBody>
      </p:sp>
      <p:sp>
        <p:nvSpPr>
          <p:cNvPr id="3" name="Content Placeholder 2">
            <a:extLst>
              <a:ext uri="{FF2B5EF4-FFF2-40B4-BE49-F238E27FC236}">
                <a16:creationId xmlns:a16="http://schemas.microsoft.com/office/drawing/2014/main" xmlns="" id="{55BA0A5A-B770-4E29-87A7-7623D7B8736B}"/>
              </a:ext>
            </a:extLst>
          </p:cNvPr>
          <p:cNvSpPr>
            <a:spLocks noGrp="1"/>
          </p:cNvSpPr>
          <p:nvPr>
            <p:ph idx="1"/>
          </p:nvPr>
        </p:nvSpPr>
        <p:spPr/>
        <p:txBody>
          <a:bodyPr>
            <a:normAutofit lnSpcReduction="10000"/>
          </a:bodyPr>
          <a:lstStyle/>
          <a:p>
            <a:r>
              <a:rPr lang="en-GB" dirty="0"/>
              <a:t>Further to the Chief Planner’s letter, attention turned to the Planning (Scotland) Bill</a:t>
            </a:r>
          </a:p>
          <a:p>
            <a:r>
              <a:rPr lang="en-GB" dirty="0"/>
              <a:t>Amendments to the Bill are intended to improve the system of development planning, giving people a greater say in the future of their places</a:t>
            </a:r>
          </a:p>
          <a:p>
            <a:r>
              <a:rPr lang="en-GB" dirty="0"/>
              <a:t>After written submissions to a Call for Evidence, members of the Music Industry team were invited to oral sessions at Holyrood to allow the Planning Bill Committee to hear about the challenges for live music venues in a changing urban environment</a:t>
            </a:r>
          </a:p>
          <a:p>
            <a:r>
              <a:rPr lang="en-GB" dirty="0"/>
              <a:t>There remined uncertainty whether the Bill was the right place for Agent of Change due to its technical complexities but it was agreed that a mention of it at least would cement the Principle in law</a:t>
            </a:r>
          </a:p>
          <a:p>
            <a:r>
              <a:rPr lang="en-GB" dirty="0"/>
              <a:t>Amendments to the Bill to include Agent of Change were submitted by 3 MSPs for debate…</a:t>
            </a:r>
          </a:p>
        </p:txBody>
      </p:sp>
    </p:spTree>
    <p:extLst>
      <p:ext uri="{BB962C8B-B14F-4D97-AF65-F5344CB8AC3E}">
        <p14:creationId xmlns:p14="http://schemas.microsoft.com/office/powerpoint/2010/main" val="13305254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E6AA11-426A-4C4F-9F70-850762857CB2}"/>
              </a:ext>
            </a:extLst>
          </p:cNvPr>
          <p:cNvSpPr>
            <a:spLocks noGrp="1"/>
          </p:cNvSpPr>
          <p:nvPr>
            <p:ph type="title"/>
          </p:nvPr>
        </p:nvSpPr>
        <p:spPr/>
        <p:txBody>
          <a:bodyPr/>
          <a:lstStyle/>
          <a:p>
            <a:r>
              <a:rPr lang="en-GB" dirty="0"/>
              <a:t>Scottish National Party (SNP) Amendment</a:t>
            </a:r>
          </a:p>
        </p:txBody>
      </p:sp>
      <p:sp>
        <p:nvSpPr>
          <p:cNvPr id="3" name="Content Placeholder 2">
            <a:extLst>
              <a:ext uri="{FF2B5EF4-FFF2-40B4-BE49-F238E27FC236}">
                <a16:creationId xmlns:a16="http://schemas.microsoft.com/office/drawing/2014/main" xmlns="" id="{55817F2D-1380-4F0F-AA46-8C1F1C44F018}"/>
              </a:ext>
            </a:extLst>
          </p:cNvPr>
          <p:cNvSpPr>
            <a:spLocks noGrp="1"/>
          </p:cNvSpPr>
          <p:nvPr>
            <p:ph idx="1"/>
          </p:nvPr>
        </p:nvSpPr>
        <p:spPr/>
        <p:txBody>
          <a:bodyPr/>
          <a:lstStyle/>
          <a:p>
            <a:r>
              <a:rPr lang="en-GB" dirty="0"/>
              <a:t>…require that an application for planning permission for development… be accompanied by a statement about the likely impact of noise from existing uses of land in the vicinity of the development on occupants and other users of the development</a:t>
            </a:r>
          </a:p>
          <a:p>
            <a:r>
              <a:rPr lang="en-GB" dirty="0"/>
              <a:t>Before Planning Permission is granted… the authority must consider the likely impact of noise from existing uses of land in the vicinity of the proposed development (particularly land used for the performance of live music) on occupants and other users of the proposed development</a:t>
            </a:r>
          </a:p>
          <a:p>
            <a:r>
              <a:rPr lang="en-GB" dirty="0"/>
              <a:t>Where a planning authority grant planning permission for development… the notice must specify why the authority are satisfied that the likely impact of noise will be acceptable</a:t>
            </a:r>
          </a:p>
        </p:txBody>
      </p:sp>
    </p:spTree>
    <p:extLst>
      <p:ext uri="{BB962C8B-B14F-4D97-AF65-F5344CB8AC3E}">
        <p14:creationId xmlns:p14="http://schemas.microsoft.com/office/powerpoint/2010/main" val="531755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D70BC3-9580-41D9-BA47-CBD26B83B1F5}"/>
              </a:ext>
            </a:extLst>
          </p:cNvPr>
          <p:cNvSpPr>
            <a:spLocks noGrp="1"/>
          </p:cNvSpPr>
          <p:nvPr>
            <p:ph type="title"/>
          </p:nvPr>
        </p:nvSpPr>
        <p:spPr/>
        <p:txBody>
          <a:bodyPr/>
          <a:lstStyle/>
          <a:p>
            <a:r>
              <a:rPr lang="en-GB" dirty="0"/>
              <a:t>Conservative amendment</a:t>
            </a:r>
          </a:p>
        </p:txBody>
      </p:sp>
      <p:sp>
        <p:nvSpPr>
          <p:cNvPr id="3" name="Content Placeholder 2">
            <a:extLst>
              <a:ext uri="{FF2B5EF4-FFF2-40B4-BE49-F238E27FC236}">
                <a16:creationId xmlns:a16="http://schemas.microsoft.com/office/drawing/2014/main" xmlns="" id="{72FADA60-ADFA-48E6-932A-F8E1C74F2B5C}"/>
              </a:ext>
            </a:extLst>
          </p:cNvPr>
          <p:cNvSpPr>
            <a:spLocks noGrp="1"/>
          </p:cNvSpPr>
          <p:nvPr>
            <p:ph idx="1"/>
          </p:nvPr>
        </p:nvSpPr>
        <p:spPr/>
        <p:txBody>
          <a:bodyPr/>
          <a:lstStyle/>
          <a:p>
            <a:r>
              <a:rPr lang="en-GB" dirty="0"/>
              <a:t>A development that is the subject of an application for planning permission is a noise sensitive development if residents or occupiers of the development are likely to be affected by significant noise from existing activity in the vicinity of the development</a:t>
            </a:r>
          </a:p>
          <a:p>
            <a:r>
              <a:rPr lang="en-GB" dirty="0"/>
              <a:t>Without prejudice… a planning authority may not, as a condition of granting planning permission for a noise sensitive development impose on a noise source additional costs relating to acoustic design measures to mitigate, minimise or manage the effects of noise </a:t>
            </a:r>
          </a:p>
        </p:txBody>
      </p:sp>
    </p:spTree>
    <p:extLst>
      <p:ext uri="{BB962C8B-B14F-4D97-AF65-F5344CB8AC3E}">
        <p14:creationId xmlns:p14="http://schemas.microsoft.com/office/powerpoint/2010/main" val="19615488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16DE12-6595-4603-8574-AF03C516B22F}"/>
              </a:ext>
            </a:extLst>
          </p:cNvPr>
          <p:cNvSpPr>
            <a:spLocks noGrp="1"/>
          </p:cNvSpPr>
          <p:nvPr>
            <p:ph type="title"/>
          </p:nvPr>
        </p:nvSpPr>
        <p:spPr/>
        <p:txBody>
          <a:bodyPr/>
          <a:lstStyle/>
          <a:p>
            <a:r>
              <a:rPr lang="en-GB" dirty="0"/>
              <a:t>Labour amendment</a:t>
            </a:r>
          </a:p>
        </p:txBody>
      </p:sp>
      <p:sp>
        <p:nvSpPr>
          <p:cNvPr id="3" name="Content Placeholder 2">
            <a:extLst>
              <a:ext uri="{FF2B5EF4-FFF2-40B4-BE49-F238E27FC236}">
                <a16:creationId xmlns:a16="http://schemas.microsoft.com/office/drawing/2014/main" xmlns="" id="{8FCB2C5F-FC43-4E10-929A-2013A02687D1}"/>
              </a:ext>
            </a:extLst>
          </p:cNvPr>
          <p:cNvSpPr>
            <a:spLocks noGrp="1"/>
          </p:cNvSpPr>
          <p:nvPr>
            <p:ph idx="1"/>
          </p:nvPr>
        </p:nvSpPr>
        <p:spPr/>
        <p:txBody>
          <a:bodyPr/>
          <a:lstStyle/>
          <a:p>
            <a:r>
              <a:rPr lang="en-GB" dirty="0"/>
              <a:t>Culturally Significant Zones</a:t>
            </a:r>
          </a:p>
          <a:p>
            <a:r>
              <a:rPr lang="en-GB" dirty="0"/>
              <a:t>A planning authority may designate a culturally significant zone</a:t>
            </a:r>
          </a:p>
          <a:p>
            <a:r>
              <a:rPr lang="en-GB" dirty="0"/>
              <a:t>The purpose is to identify protect and enhance existing cultural venues, facilities and uses, identify and support the development of new cultural venues, facilities and uses, and ensure no unreasonable consequences for the operation of existing cultural venues or facilities is created in relation to new development within the zone</a:t>
            </a:r>
          </a:p>
          <a:p>
            <a:r>
              <a:rPr lang="en-GB" dirty="0"/>
              <a:t>A planning authority must consider any valid request for them to designate a culturally significant zone for their district</a:t>
            </a:r>
          </a:p>
          <a:p>
            <a:endParaRPr lang="en-GB" dirty="0"/>
          </a:p>
        </p:txBody>
      </p:sp>
    </p:spTree>
    <p:extLst>
      <p:ext uri="{BB962C8B-B14F-4D97-AF65-F5344CB8AC3E}">
        <p14:creationId xmlns:p14="http://schemas.microsoft.com/office/powerpoint/2010/main" val="6157470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095D58B-BC9D-45B8-9EAD-98DB6AFBCB9A}"/>
              </a:ext>
            </a:extLst>
          </p:cNvPr>
          <p:cNvPicPr>
            <a:picLocks noChangeAspect="1"/>
          </p:cNvPicPr>
          <p:nvPr/>
        </p:nvPicPr>
        <p:blipFill rotWithShape="1">
          <a:blip r:embed="rId2"/>
          <a:srcRect t="12965" r="1" b="2744"/>
          <a:stretch/>
        </p:blipFill>
        <p:spPr>
          <a:xfrm>
            <a:off x="-1" y="10"/>
            <a:ext cx="12188652" cy="6857990"/>
          </a:xfrm>
          <a:prstGeom prst="rect">
            <a:avLst/>
          </a:prstGeom>
        </p:spPr>
      </p:pic>
      <p:sp>
        <p:nvSpPr>
          <p:cNvPr id="10" name="Rectangle 9">
            <a:extLst>
              <a:ext uri="{FF2B5EF4-FFF2-40B4-BE49-F238E27FC236}">
                <a16:creationId xmlns:a16="http://schemas.microsoft.com/office/drawing/2014/main" xmlns="" id="{2078F889-8780-48D5-8B9E-DF8B130637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258" y="0"/>
            <a:ext cx="12192000" cy="6858000"/>
          </a:xfrm>
          <a:prstGeom prst="rect">
            <a:avLst/>
          </a:prstGeom>
          <a:gradFill flip="none" rotWithShape="1">
            <a:gsLst>
              <a:gs pos="20000">
                <a:schemeClr val="tx2">
                  <a:alpha val="70000"/>
                </a:schemeClr>
              </a:gs>
              <a:gs pos="100000">
                <a:schemeClr val="tx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89CE196-DEC3-4B22-9B63-24A9D7B7DB9C}"/>
              </a:ext>
            </a:extLst>
          </p:cNvPr>
          <p:cNvSpPr>
            <a:spLocks noGrp="1"/>
          </p:cNvSpPr>
          <p:nvPr>
            <p:ph type="title"/>
          </p:nvPr>
        </p:nvSpPr>
        <p:spPr>
          <a:xfrm>
            <a:off x="1371600" y="685800"/>
            <a:ext cx="9601200" cy="1485900"/>
          </a:xfrm>
        </p:spPr>
        <p:txBody>
          <a:bodyPr>
            <a:normAutofit/>
          </a:bodyPr>
          <a:lstStyle/>
          <a:p>
            <a:r>
              <a:rPr lang="en-GB">
                <a:solidFill>
                  <a:schemeClr val="bg2"/>
                </a:solidFill>
              </a:rPr>
              <a:t>And the result?</a:t>
            </a:r>
          </a:p>
        </p:txBody>
      </p:sp>
      <p:sp>
        <p:nvSpPr>
          <p:cNvPr id="12" name="Rectangle 11">
            <a:extLst>
              <a:ext uri="{FF2B5EF4-FFF2-40B4-BE49-F238E27FC236}">
                <a16:creationId xmlns:a16="http://schemas.microsoft.com/office/drawing/2014/main" xmlns="" id="{3A4CABA2-22A0-44B2-BD92-28FF73FCEA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8095" y="376"/>
            <a:ext cx="2286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xmlns="" id="{4DDBD5FB-F9BA-4D3E-B791-3F5E823D5A36}"/>
              </a:ext>
            </a:extLst>
          </p:cNvPr>
          <p:cNvSpPr>
            <a:spLocks noGrp="1"/>
          </p:cNvSpPr>
          <p:nvPr>
            <p:ph idx="1"/>
          </p:nvPr>
        </p:nvSpPr>
        <p:spPr>
          <a:xfrm>
            <a:off x="1371600" y="2286000"/>
            <a:ext cx="9601200" cy="3581400"/>
          </a:xfrm>
        </p:spPr>
        <p:txBody>
          <a:bodyPr>
            <a:normAutofit/>
          </a:bodyPr>
          <a:lstStyle/>
          <a:p>
            <a:r>
              <a:rPr lang="en-GB">
                <a:solidFill>
                  <a:schemeClr val="bg2"/>
                </a:solidFill>
              </a:rPr>
              <a:t>After vigorous Parliamentary debate, Conservative and Labour amendments were passed (including the Culturally Significant Zones!)</a:t>
            </a:r>
          </a:p>
          <a:p>
            <a:r>
              <a:rPr lang="en-GB">
                <a:solidFill>
                  <a:schemeClr val="bg2"/>
                </a:solidFill>
              </a:rPr>
              <a:t>SNP amendment was not passed</a:t>
            </a:r>
          </a:p>
        </p:txBody>
      </p:sp>
    </p:spTree>
    <p:extLst>
      <p:ext uri="{BB962C8B-B14F-4D97-AF65-F5344CB8AC3E}">
        <p14:creationId xmlns:p14="http://schemas.microsoft.com/office/powerpoint/2010/main" val="25116592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30BC9609-A8AF-411F-A9E0-C3B93C8945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87958DD5-7918-49D2-9667-ED00FAF39E3A}"/>
              </a:ext>
            </a:extLst>
          </p:cNvPr>
          <p:cNvSpPr>
            <a:spLocks noGrp="1"/>
          </p:cNvSpPr>
          <p:nvPr>
            <p:ph type="title"/>
          </p:nvPr>
        </p:nvSpPr>
        <p:spPr>
          <a:xfrm>
            <a:off x="640080" y="639704"/>
            <a:ext cx="3299579" cy="5577840"/>
          </a:xfrm>
        </p:spPr>
        <p:txBody>
          <a:bodyPr anchor="ctr">
            <a:normAutofit/>
          </a:bodyPr>
          <a:lstStyle/>
          <a:p>
            <a:pPr algn="ctr"/>
            <a:r>
              <a:rPr lang="en-GB" dirty="0"/>
              <a:t>Hot off the press…</a:t>
            </a:r>
            <a:endParaRPr lang="en-GB"/>
          </a:p>
        </p:txBody>
      </p:sp>
      <p:graphicFrame>
        <p:nvGraphicFramePr>
          <p:cNvPr id="5" name="Content Placeholder 2">
            <a:extLst>
              <a:ext uri="{FF2B5EF4-FFF2-40B4-BE49-F238E27FC236}">
                <a16:creationId xmlns:a16="http://schemas.microsoft.com/office/drawing/2014/main" xmlns="" id="{BD5DF135-6A40-4FED-A9B7-F818F22AB5AF}"/>
              </a:ext>
            </a:extLst>
          </p:cNvPr>
          <p:cNvGraphicFramePr>
            <a:graphicFrameLocks noGrp="1"/>
          </p:cNvGraphicFramePr>
          <p:nvPr>
            <p:ph idx="1"/>
            <p:extLst>
              <p:ext uri="{D42A27DB-BD31-4B8C-83A1-F6EECF244321}">
                <p14:modId xmlns:p14="http://schemas.microsoft.com/office/powerpoint/2010/main" val="1053436229"/>
              </p:ext>
            </p:extLst>
          </p:nvPr>
        </p:nvGraphicFramePr>
        <p:xfrm>
          <a:off x="4901472" y="639705"/>
          <a:ext cx="6506304" cy="5577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549828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F9CBCE-7C92-4294-9BA3-AFD8484023DE}"/>
              </a:ext>
            </a:extLst>
          </p:cNvPr>
          <p:cNvSpPr>
            <a:spLocks noGrp="1"/>
          </p:cNvSpPr>
          <p:nvPr>
            <p:ph type="title"/>
          </p:nvPr>
        </p:nvSpPr>
        <p:spPr/>
        <p:txBody>
          <a:bodyPr>
            <a:normAutofit fontScale="90000"/>
          </a:bodyPr>
          <a:lstStyle/>
          <a:p>
            <a:r>
              <a:rPr lang="en-GB" dirty="0"/>
              <a:t>Glasgow City Council licencing policy statement</a:t>
            </a:r>
          </a:p>
        </p:txBody>
      </p:sp>
      <p:sp>
        <p:nvSpPr>
          <p:cNvPr id="3" name="Text Placeholder 2">
            <a:extLst>
              <a:ext uri="{FF2B5EF4-FFF2-40B4-BE49-F238E27FC236}">
                <a16:creationId xmlns:a16="http://schemas.microsoft.com/office/drawing/2014/main" xmlns="" id="{E879E85D-9E84-4E3E-8EEC-F80324394413}"/>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9418655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descr="A picture containing outdoor&#10;&#10;Description automatically generated">
            <a:extLst>
              <a:ext uri="{FF2B5EF4-FFF2-40B4-BE49-F238E27FC236}">
                <a16:creationId xmlns:a16="http://schemas.microsoft.com/office/drawing/2014/main" xmlns="" id="{FD03AE79-3A77-4CE3-BD9B-6532C5A5BF13}"/>
              </a:ext>
            </a:extLst>
          </p:cNvPr>
          <p:cNvPicPr>
            <a:picLocks noChangeAspect="1"/>
          </p:cNvPicPr>
          <p:nvPr/>
        </p:nvPicPr>
        <p:blipFill rotWithShape="1">
          <a:blip r:embed="rId2"/>
          <a:srcRect t="15837" r="1" b="9143"/>
          <a:stretch/>
        </p:blipFill>
        <p:spPr>
          <a:xfrm>
            <a:off x="-1" y="10"/>
            <a:ext cx="12188652" cy="6857990"/>
          </a:xfrm>
          <a:prstGeom prst="rect">
            <a:avLst/>
          </a:prstGeom>
        </p:spPr>
      </p:pic>
      <p:sp>
        <p:nvSpPr>
          <p:cNvPr id="10" name="Rectangle 9">
            <a:extLst>
              <a:ext uri="{FF2B5EF4-FFF2-40B4-BE49-F238E27FC236}">
                <a16:creationId xmlns:a16="http://schemas.microsoft.com/office/drawing/2014/main" xmlns="" id="{2078F889-8780-48D5-8B9E-DF8B130637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258" y="0"/>
            <a:ext cx="12192000" cy="6858000"/>
          </a:xfrm>
          <a:prstGeom prst="rect">
            <a:avLst/>
          </a:prstGeom>
          <a:gradFill flip="none" rotWithShape="1">
            <a:gsLst>
              <a:gs pos="20000">
                <a:schemeClr val="tx2">
                  <a:alpha val="70000"/>
                </a:schemeClr>
              </a:gs>
              <a:gs pos="100000">
                <a:schemeClr val="tx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xmlns="" id="{69ABEDC6-9A9B-4AA9-9C60-FEAD6656FF4D}"/>
              </a:ext>
            </a:extLst>
          </p:cNvPr>
          <p:cNvSpPr>
            <a:spLocks noGrp="1"/>
          </p:cNvSpPr>
          <p:nvPr>
            <p:ph type="title"/>
          </p:nvPr>
        </p:nvSpPr>
        <p:spPr>
          <a:xfrm>
            <a:off x="1371600" y="685800"/>
            <a:ext cx="9601200" cy="1485900"/>
          </a:xfrm>
        </p:spPr>
        <p:txBody>
          <a:bodyPr>
            <a:normAutofit/>
          </a:bodyPr>
          <a:lstStyle/>
          <a:p>
            <a:r>
              <a:rPr lang="en-GB" dirty="0">
                <a:solidFill>
                  <a:schemeClr val="bg2"/>
                </a:solidFill>
              </a:rPr>
              <a:t>GCC licencing policy statement</a:t>
            </a:r>
          </a:p>
        </p:txBody>
      </p:sp>
      <p:sp>
        <p:nvSpPr>
          <p:cNvPr id="12" name="Rectangle 11">
            <a:extLst>
              <a:ext uri="{FF2B5EF4-FFF2-40B4-BE49-F238E27FC236}">
                <a16:creationId xmlns:a16="http://schemas.microsoft.com/office/drawing/2014/main" xmlns="" id="{3A4CABA2-22A0-44B2-BD92-28FF73FCEA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8095" y="376"/>
            <a:ext cx="2286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Content Placeholder 4">
            <a:extLst>
              <a:ext uri="{FF2B5EF4-FFF2-40B4-BE49-F238E27FC236}">
                <a16:creationId xmlns:a16="http://schemas.microsoft.com/office/drawing/2014/main" xmlns="" id="{DE9A951B-29D5-4BF6-AEB5-D205114355E3}"/>
              </a:ext>
            </a:extLst>
          </p:cNvPr>
          <p:cNvSpPr>
            <a:spLocks noGrp="1"/>
          </p:cNvSpPr>
          <p:nvPr>
            <p:ph idx="1"/>
          </p:nvPr>
        </p:nvSpPr>
        <p:spPr>
          <a:xfrm>
            <a:off x="1371600" y="2286000"/>
            <a:ext cx="9601200" cy="3581400"/>
          </a:xfrm>
        </p:spPr>
        <p:txBody>
          <a:bodyPr>
            <a:normAutofit/>
          </a:bodyPr>
          <a:lstStyle/>
          <a:p>
            <a:r>
              <a:rPr lang="en-GB">
                <a:solidFill>
                  <a:schemeClr val="bg2"/>
                </a:solidFill>
              </a:rPr>
              <a:t>GCC has recently published its revised Licencing Policy statement</a:t>
            </a:r>
          </a:p>
          <a:p>
            <a:r>
              <a:rPr lang="en-GB">
                <a:solidFill>
                  <a:schemeClr val="bg2"/>
                </a:solidFill>
              </a:rPr>
              <a:t>Section 2.4.12 is a new addition and introduces Agent of Change</a:t>
            </a:r>
          </a:p>
          <a:p>
            <a:r>
              <a:rPr lang="en-GB">
                <a:solidFill>
                  <a:schemeClr val="bg2"/>
                </a:solidFill>
              </a:rPr>
              <a:t>The section states “The Licencing Board believes it is appropriate to have regard to the Agent of Change principle in considering licence applications and, in particular the weight to be attached to objections to applications for variation of premises licences and to complaints regarding the operation of existing licenced premises.”</a:t>
            </a:r>
          </a:p>
        </p:txBody>
      </p:sp>
    </p:spTree>
    <p:extLst>
      <p:ext uri="{BB962C8B-B14F-4D97-AF65-F5344CB8AC3E}">
        <p14:creationId xmlns:p14="http://schemas.microsoft.com/office/powerpoint/2010/main" val="2754496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xmlns="" id="{449BC34D-9C23-4D6D-8213-1F471AF85B3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52858" y="744469"/>
            <a:ext cx="10674117" cy="5349671"/>
            <a:chOff x="752858" y="744469"/>
            <a:chExt cx="10674117" cy="5349671"/>
          </a:xfrm>
        </p:grpSpPr>
        <p:sp>
          <p:nvSpPr>
            <p:cNvPr id="27" name="Freeform 6">
              <a:extLst>
                <a:ext uri="{FF2B5EF4-FFF2-40B4-BE49-F238E27FC236}">
                  <a16:creationId xmlns:a16="http://schemas.microsoft.com/office/drawing/2014/main" xmlns="" id="{FA0F5D6C-5025-4D7E-82DD-C2C6FDA1E75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28" name="Freeform 6">
              <a:extLst>
                <a:ext uri="{FF2B5EF4-FFF2-40B4-BE49-F238E27FC236}">
                  <a16:creationId xmlns:a16="http://schemas.microsoft.com/office/drawing/2014/main" xmlns="" id="{E2AF2C17-4AB4-4402-B84B-129EF95D161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30" name="Rectangle 29">
            <a:extLst>
              <a:ext uri="{FF2B5EF4-FFF2-40B4-BE49-F238E27FC236}">
                <a16:creationId xmlns:a16="http://schemas.microsoft.com/office/drawing/2014/main" xmlns="" id="{1E954AF0-B5CC-4A16-ACDA-675B5694F2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black and white photo of a bridge&#10;&#10;Description generated with high confidence">
            <a:extLst>
              <a:ext uri="{FF2B5EF4-FFF2-40B4-BE49-F238E27FC236}">
                <a16:creationId xmlns:a16="http://schemas.microsoft.com/office/drawing/2014/main" xmlns="" id="{8A2EE790-5973-42C1-9F25-D847D5C14E8E}"/>
              </a:ext>
            </a:extLst>
          </p:cNvPr>
          <p:cNvPicPr>
            <a:picLocks noGrp="1" noChangeAspect="1"/>
          </p:cNvPicPr>
          <p:nvPr>
            <p:ph idx="1"/>
          </p:nvPr>
        </p:nvPicPr>
        <p:blipFill>
          <a:blip r:embed="rId2"/>
          <a:stretch>
            <a:fillRect/>
          </a:stretch>
        </p:blipFill>
        <p:spPr>
          <a:xfrm>
            <a:off x="634275" y="1056994"/>
            <a:ext cx="6900380" cy="4744011"/>
          </a:xfrm>
          <a:prstGeom prst="rect">
            <a:avLst/>
          </a:prstGeom>
        </p:spPr>
      </p:pic>
      <p:sp>
        <p:nvSpPr>
          <p:cNvPr id="32" name="Freeform 6">
            <a:extLst>
              <a:ext uri="{FF2B5EF4-FFF2-40B4-BE49-F238E27FC236}">
                <a16:creationId xmlns:a16="http://schemas.microsoft.com/office/drawing/2014/main" xmlns="" id="{325322DD-3792-4947-A96A-1B6D9D7869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flipV="1">
            <a:off x="7983434" y="640080"/>
            <a:ext cx="2296028" cy="3674981"/>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2" name="Title 1">
            <a:extLst>
              <a:ext uri="{FF2B5EF4-FFF2-40B4-BE49-F238E27FC236}">
                <a16:creationId xmlns:a16="http://schemas.microsoft.com/office/drawing/2014/main" xmlns="" id="{E01ABC3F-29DA-4347-9BAD-81AECA4CBE04}"/>
              </a:ext>
            </a:extLst>
          </p:cNvPr>
          <p:cNvSpPr>
            <a:spLocks noGrp="1"/>
          </p:cNvSpPr>
          <p:nvPr>
            <p:ph type="title"/>
          </p:nvPr>
        </p:nvSpPr>
        <p:spPr>
          <a:xfrm>
            <a:off x="8569666" y="1314922"/>
            <a:ext cx="3176246" cy="3000139"/>
          </a:xfrm>
        </p:spPr>
        <p:txBody>
          <a:bodyPr vert="horz" lIns="91440" tIns="45720" rIns="91440" bIns="45720" rtlCol="0" anchor="b">
            <a:normAutofit/>
          </a:bodyPr>
          <a:lstStyle/>
          <a:p>
            <a:r>
              <a:rPr lang="en-US" sz="3700" cap="all"/>
              <a:t>Once upon a time, our city centres buzzed with industry…</a:t>
            </a:r>
          </a:p>
        </p:txBody>
      </p:sp>
    </p:spTree>
    <p:extLst>
      <p:ext uri="{BB962C8B-B14F-4D97-AF65-F5344CB8AC3E}">
        <p14:creationId xmlns:p14="http://schemas.microsoft.com/office/powerpoint/2010/main" val="924915873"/>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68E8EF-3650-4B2A-8508-6C6B04790A9B}"/>
              </a:ext>
            </a:extLst>
          </p:cNvPr>
          <p:cNvSpPr>
            <a:spLocks noGrp="1"/>
          </p:cNvSpPr>
          <p:nvPr>
            <p:ph type="title"/>
          </p:nvPr>
        </p:nvSpPr>
        <p:spPr>
          <a:xfrm>
            <a:off x="7860667" y="685800"/>
            <a:ext cx="3656419" cy="1485900"/>
          </a:xfrm>
        </p:spPr>
        <p:txBody>
          <a:bodyPr>
            <a:normAutofit/>
          </a:bodyPr>
          <a:lstStyle/>
          <a:p>
            <a:r>
              <a:rPr lang="en-GB" sz="3100"/>
              <a:t>So what else do we need to actually make a difference?</a:t>
            </a:r>
          </a:p>
        </p:txBody>
      </p:sp>
      <p:sp>
        <p:nvSpPr>
          <p:cNvPr id="22" name="Rectangle 16">
            <a:extLst>
              <a:ext uri="{FF2B5EF4-FFF2-40B4-BE49-F238E27FC236}">
                <a16:creationId xmlns:a16="http://schemas.microsoft.com/office/drawing/2014/main" xmlns="" id="{BEC9E7FA-3295-45ED-8253-D23F9E44E1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close up of a sign&#10;&#10;Description automatically generated">
            <a:extLst>
              <a:ext uri="{FF2B5EF4-FFF2-40B4-BE49-F238E27FC236}">
                <a16:creationId xmlns:a16="http://schemas.microsoft.com/office/drawing/2014/main" xmlns="" id="{C596CDCC-4CC6-4016-AE56-D6417B35F079}"/>
              </a:ext>
            </a:extLst>
          </p:cNvPr>
          <p:cNvPicPr>
            <a:picLocks noChangeAspect="1"/>
          </p:cNvPicPr>
          <p:nvPr/>
        </p:nvPicPr>
        <p:blipFill>
          <a:blip r:embed="rId2"/>
          <a:stretch>
            <a:fillRect/>
          </a:stretch>
        </p:blipFill>
        <p:spPr>
          <a:xfrm>
            <a:off x="1023561" y="890251"/>
            <a:ext cx="6517065" cy="4757457"/>
          </a:xfrm>
          <a:prstGeom prst="rect">
            <a:avLst/>
          </a:prstGeom>
        </p:spPr>
      </p:pic>
      <p:sp>
        <p:nvSpPr>
          <p:cNvPr id="3" name="Content Placeholder 2">
            <a:extLst>
              <a:ext uri="{FF2B5EF4-FFF2-40B4-BE49-F238E27FC236}">
                <a16:creationId xmlns:a16="http://schemas.microsoft.com/office/drawing/2014/main" xmlns="" id="{08EBE360-E911-4329-9C2F-23613E9033D4}"/>
              </a:ext>
            </a:extLst>
          </p:cNvPr>
          <p:cNvSpPr>
            <a:spLocks noGrp="1"/>
          </p:cNvSpPr>
          <p:nvPr>
            <p:ph idx="1"/>
          </p:nvPr>
        </p:nvSpPr>
        <p:spPr>
          <a:xfrm>
            <a:off x="7860667" y="2286000"/>
            <a:ext cx="3656419" cy="3581400"/>
          </a:xfrm>
        </p:spPr>
        <p:txBody>
          <a:bodyPr>
            <a:normAutofit/>
          </a:bodyPr>
          <a:lstStyle/>
          <a:p>
            <a:r>
              <a:rPr lang="en-GB" dirty="0"/>
              <a:t>Policy!</a:t>
            </a:r>
          </a:p>
          <a:p>
            <a:r>
              <a:rPr lang="en-GB" dirty="0"/>
              <a:t>And revised guidance, which makes specific reference to music and entertainment (Planning Advice Note (PAN) 1/2011) Planning and Noise</a:t>
            </a:r>
          </a:p>
        </p:txBody>
      </p:sp>
    </p:spTree>
    <p:extLst>
      <p:ext uri="{BB962C8B-B14F-4D97-AF65-F5344CB8AC3E}">
        <p14:creationId xmlns:p14="http://schemas.microsoft.com/office/powerpoint/2010/main" val="1869353242"/>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xmlns="" id="{9D9D6BF1-DFF2-4526-9D13-BF339D8C416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52858" y="744469"/>
            <a:ext cx="10674117" cy="5349671"/>
            <a:chOff x="752858" y="744469"/>
            <a:chExt cx="10674117" cy="5349671"/>
          </a:xfrm>
        </p:grpSpPr>
        <p:sp>
          <p:nvSpPr>
            <p:cNvPr id="25" name="Freeform 6">
              <a:extLst>
                <a:ext uri="{FF2B5EF4-FFF2-40B4-BE49-F238E27FC236}">
                  <a16:creationId xmlns:a16="http://schemas.microsoft.com/office/drawing/2014/main" xmlns="" id="{A54D4DB6-FB18-4CAE-8905-E0053C92569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26" name="Freeform 6">
              <a:extLst>
                <a:ext uri="{FF2B5EF4-FFF2-40B4-BE49-F238E27FC236}">
                  <a16:creationId xmlns:a16="http://schemas.microsoft.com/office/drawing/2014/main" xmlns="" id="{1DBD6488-9429-4FFA-8AE8-C4022C39B0F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28" name="Rectangle 27">
            <a:extLst>
              <a:ext uri="{FF2B5EF4-FFF2-40B4-BE49-F238E27FC236}">
                <a16:creationId xmlns:a16="http://schemas.microsoft.com/office/drawing/2014/main" xmlns="" id="{7BB74091-09FE-44AF-8325-7FE6E175F7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DCC8903-9D5F-4E1A-B1EE-0C81EF3EEFA5}"/>
              </a:ext>
            </a:extLst>
          </p:cNvPr>
          <p:cNvSpPr>
            <a:spLocks noGrp="1"/>
          </p:cNvSpPr>
          <p:nvPr>
            <p:ph type="title"/>
          </p:nvPr>
        </p:nvSpPr>
        <p:spPr>
          <a:xfrm>
            <a:off x="752858" y="4736961"/>
            <a:ext cx="10720685" cy="936769"/>
          </a:xfrm>
        </p:spPr>
        <p:txBody>
          <a:bodyPr vert="horz" lIns="91440" tIns="45720" rIns="91440" bIns="45720" rtlCol="0" anchor="b">
            <a:normAutofit/>
          </a:bodyPr>
          <a:lstStyle/>
          <a:p>
            <a:pPr algn="ctr"/>
            <a:r>
              <a:rPr lang="en-US" sz="3000" cap="all"/>
              <a:t>The XX play two sold out shows in the Galvanizers Yard, August 2017</a:t>
            </a:r>
          </a:p>
        </p:txBody>
      </p:sp>
      <p:pic>
        <p:nvPicPr>
          <p:cNvPr id="9" name="Content Placeholder 8">
            <a:extLst>
              <a:ext uri="{FF2B5EF4-FFF2-40B4-BE49-F238E27FC236}">
                <a16:creationId xmlns:a16="http://schemas.microsoft.com/office/drawing/2014/main" xmlns="" id="{4CD2EE3D-DC58-4E8E-920F-12BFFEC02BFB}"/>
              </a:ext>
            </a:extLst>
          </p:cNvPr>
          <p:cNvPicPr>
            <a:picLocks noGrp="1" noChangeAspect="1"/>
          </p:cNvPicPr>
          <p:nvPr>
            <p:ph idx="1"/>
          </p:nvPr>
        </p:nvPicPr>
        <p:blipFill rotWithShape="1">
          <a:blip r:embed="rId2"/>
          <a:srcRect t="2572"/>
          <a:stretch/>
        </p:blipFill>
        <p:spPr>
          <a:xfrm>
            <a:off x="20" y="10"/>
            <a:ext cx="12191980" cy="4187119"/>
          </a:xfrm>
          <a:prstGeom prst="rect">
            <a:avLst/>
          </a:prstGeom>
        </p:spPr>
      </p:pic>
      <p:sp>
        <p:nvSpPr>
          <p:cNvPr id="30" name="Freeform: Shape 29">
            <a:extLst>
              <a:ext uri="{FF2B5EF4-FFF2-40B4-BE49-F238E27FC236}">
                <a16:creationId xmlns:a16="http://schemas.microsoft.com/office/drawing/2014/main" xmlns="" id="{0F30CCEB-94C4-4F72-BA5A-9CEA853022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flipV="1">
            <a:off x="434936" y="4446551"/>
            <a:ext cx="1957171" cy="1103687"/>
          </a:xfrm>
          <a:custGeom>
            <a:avLst/>
            <a:gdLst>
              <a:gd name="connsiteX0" fmla="*/ 2017702 w 2017702"/>
              <a:gd name="connsiteY0" fmla="*/ 1137821 h 1137821"/>
              <a:gd name="connsiteX1" fmla="*/ 404 w 2017702"/>
              <a:gd name="connsiteY1" fmla="*/ 1137821 h 1137821"/>
              <a:gd name="connsiteX2" fmla="*/ 0 w 2017702"/>
              <a:gd name="connsiteY2" fmla="*/ 900216 h 1137821"/>
              <a:gd name="connsiteX3" fmla="*/ 1767759 w 2017702"/>
              <a:gd name="connsiteY3" fmla="*/ 901031 h 1137821"/>
              <a:gd name="connsiteX4" fmla="*/ 1767759 w 2017702"/>
              <a:gd name="connsiteY4" fmla="*/ 0 h 1137821"/>
              <a:gd name="connsiteX5" fmla="*/ 2017702 w 2017702"/>
              <a:gd name="connsiteY5" fmla="*/ 0 h 113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7702" h="1137821">
                <a:moveTo>
                  <a:pt x="2017702" y="1137821"/>
                </a:moveTo>
                <a:lnTo>
                  <a:pt x="404" y="1137821"/>
                </a:lnTo>
                <a:cubicBezTo>
                  <a:pt x="-404" y="1055814"/>
                  <a:pt x="807" y="982224"/>
                  <a:pt x="0" y="900216"/>
                </a:cubicBezTo>
                <a:lnTo>
                  <a:pt x="1767759" y="901031"/>
                </a:lnTo>
                <a:lnTo>
                  <a:pt x="1767759" y="0"/>
                </a:lnTo>
                <a:lnTo>
                  <a:pt x="2017702" y="0"/>
                </a:lnTo>
                <a:close/>
              </a:path>
            </a:pathLst>
          </a:custGeom>
          <a:solidFill>
            <a:schemeClr val="tx2">
              <a:alpha val="80000"/>
            </a:schemeClr>
          </a:solidFill>
          <a:ln w="0">
            <a:noFill/>
            <a:prstDash val="solid"/>
            <a:round/>
            <a:headEnd/>
            <a:tailEnd/>
          </a:ln>
        </p:spPr>
      </p:sp>
      <p:sp>
        <p:nvSpPr>
          <p:cNvPr id="32" name="Freeform: Shape 31">
            <a:extLst>
              <a:ext uri="{FF2B5EF4-FFF2-40B4-BE49-F238E27FC236}">
                <a16:creationId xmlns:a16="http://schemas.microsoft.com/office/drawing/2014/main" xmlns="" id="{0DE1A94F-CC8B-4954-97A7-ADD4F300D6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9796837" y="5311230"/>
            <a:ext cx="2042265" cy="1213486"/>
          </a:xfrm>
          <a:custGeom>
            <a:avLst/>
            <a:gdLst>
              <a:gd name="connsiteX0" fmla="*/ 1844618 w 2105428"/>
              <a:gd name="connsiteY0" fmla="*/ 0 h 1251016"/>
              <a:gd name="connsiteX1" fmla="*/ 2105428 w 2105428"/>
              <a:gd name="connsiteY1" fmla="*/ 0 h 1251016"/>
              <a:gd name="connsiteX2" fmla="*/ 2105428 w 2105428"/>
              <a:gd name="connsiteY2" fmla="*/ 1251016 h 1251016"/>
              <a:gd name="connsiteX3" fmla="*/ 421 w 2105428"/>
              <a:gd name="connsiteY3" fmla="*/ 1251016 h 1251016"/>
              <a:gd name="connsiteX4" fmla="*/ 0 w 2105428"/>
              <a:gd name="connsiteY4" fmla="*/ 1003081 h 1251016"/>
              <a:gd name="connsiteX5" fmla="*/ 1844618 w 2105428"/>
              <a:gd name="connsiteY5" fmla="*/ 1003931 h 1251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5428" h="1251016">
                <a:moveTo>
                  <a:pt x="1844618" y="0"/>
                </a:moveTo>
                <a:lnTo>
                  <a:pt x="2105428" y="0"/>
                </a:lnTo>
                <a:lnTo>
                  <a:pt x="2105428" y="1251016"/>
                </a:lnTo>
                <a:lnTo>
                  <a:pt x="421" y="1251016"/>
                </a:lnTo>
                <a:cubicBezTo>
                  <a:pt x="-421" y="1165443"/>
                  <a:pt x="842" y="1088654"/>
                  <a:pt x="0" y="1003081"/>
                </a:cubicBezTo>
                <a:lnTo>
                  <a:pt x="1844618" y="1003931"/>
                </a:lnTo>
                <a:close/>
              </a:path>
            </a:pathLst>
          </a:custGeom>
          <a:solidFill>
            <a:schemeClr val="tx2">
              <a:alpha val="80000"/>
            </a:schemeClr>
          </a:solidFill>
          <a:ln w="0">
            <a:noFill/>
            <a:prstDash val="solid"/>
            <a:round/>
            <a:headEnd/>
            <a:tailEnd/>
          </a:ln>
        </p:spPr>
      </p:sp>
    </p:spTree>
    <p:extLst>
      <p:ext uri="{BB962C8B-B14F-4D97-AF65-F5344CB8AC3E}">
        <p14:creationId xmlns:p14="http://schemas.microsoft.com/office/powerpoint/2010/main" val="14554480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5">
            <a:extLst>
              <a:ext uri="{FF2B5EF4-FFF2-40B4-BE49-F238E27FC236}">
                <a16:creationId xmlns:a16="http://schemas.microsoft.com/office/drawing/2014/main" xmlns="" id="{F8B556C4-7E49-4C36-845D-FC58F50734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Content Placeholder 4" descr="A picture containing indoor, person&#10;&#10;Description generated with high confidence">
            <a:extLst>
              <a:ext uri="{FF2B5EF4-FFF2-40B4-BE49-F238E27FC236}">
                <a16:creationId xmlns:a16="http://schemas.microsoft.com/office/drawing/2014/main" xmlns="" id="{B9B9C4DD-DA8D-41A5-8D3B-EBB7FDB69BC1}"/>
              </a:ext>
            </a:extLst>
          </p:cNvPr>
          <p:cNvPicPr>
            <a:picLocks noChangeAspect="1"/>
          </p:cNvPicPr>
          <p:nvPr/>
        </p:nvPicPr>
        <p:blipFill rotWithShape="1">
          <a:blip r:embed="rId2">
            <a:alphaModFix amt="35000"/>
            <a:extLst/>
          </a:blip>
          <a:srcRect t="9274"/>
          <a:stretch/>
        </p:blipFill>
        <p:spPr>
          <a:xfrm>
            <a:off x="-1" y="10"/>
            <a:ext cx="12192001" cy="6857990"/>
          </a:xfrm>
          <a:prstGeom prst="rect">
            <a:avLst/>
          </a:prstGeom>
        </p:spPr>
      </p:pic>
      <p:sp>
        <p:nvSpPr>
          <p:cNvPr id="4" name="Title 3">
            <a:extLst>
              <a:ext uri="{FF2B5EF4-FFF2-40B4-BE49-F238E27FC236}">
                <a16:creationId xmlns:a16="http://schemas.microsoft.com/office/drawing/2014/main" xmlns="" id="{686E17C8-D7C1-4371-BE91-E55CBA4F3904}"/>
              </a:ext>
            </a:extLst>
          </p:cNvPr>
          <p:cNvSpPr>
            <a:spLocks noGrp="1"/>
          </p:cNvSpPr>
          <p:nvPr>
            <p:ph type="title"/>
          </p:nvPr>
        </p:nvSpPr>
        <p:spPr>
          <a:xfrm>
            <a:off x="1371600" y="685800"/>
            <a:ext cx="9601200" cy="1485900"/>
          </a:xfrm>
        </p:spPr>
        <p:txBody>
          <a:bodyPr>
            <a:normAutofit/>
          </a:bodyPr>
          <a:lstStyle/>
          <a:p>
            <a:r>
              <a:rPr lang="en-GB"/>
              <a:t>Hive mind…</a:t>
            </a:r>
          </a:p>
        </p:txBody>
      </p:sp>
      <p:sp>
        <p:nvSpPr>
          <p:cNvPr id="46" name="Content Placeholder 45">
            <a:extLst>
              <a:ext uri="{FF2B5EF4-FFF2-40B4-BE49-F238E27FC236}">
                <a16:creationId xmlns:a16="http://schemas.microsoft.com/office/drawing/2014/main" xmlns="" id="{7B4C2184-DFD1-4767-8682-B523C7BCFF34}"/>
              </a:ext>
            </a:extLst>
          </p:cNvPr>
          <p:cNvSpPr>
            <a:spLocks noGrp="1"/>
          </p:cNvSpPr>
          <p:nvPr>
            <p:ph idx="1"/>
          </p:nvPr>
        </p:nvSpPr>
        <p:spPr>
          <a:xfrm>
            <a:off x="1371600" y="2286000"/>
            <a:ext cx="9601200" cy="3581400"/>
          </a:xfrm>
        </p:spPr>
        <p:txBody>
          <a:bodyPr>
            <a:normAutofit fontScale="70000" lnSpcReduction="20000"/>
          </a:bodyPr>
          <a:lstStyle/>
          <a:p>
            <a:r>
              <a:rPr lang="en-US" dirty="0"/>
              <a:t>Should Agent of Change really be specific to music and entertainment or should any reference in the Planning (Scotland) Bill avoid referring specifically to music at all?</a:t>
            </a:r>
          </a:p>
          <a:p>
            <a:r>
              <a:rPr lang="en-US" dirty="0"/>
              <a:t>Should we have a good Practice style document to assist Planners and EHO to a) trigger a request for a Noise Impact Assessment early; and b) check whether the report they receive is fit for purpose?</a:t>
            </a:r>
          </a:p>
          <a:p>
            <a:r>
              <a:rPr lang="en-US" dirty="0"/>
              <a:t>Should a Noise Impact Assessment be listed on the Planning Application Form as a potential requirement (like Flood Risk, for example)</a:t>
            </a:r>
          </a:p>
          <a:p>
            <a:r>
              <a:rPr lang="en-US" dirty="0"/>
              <a:t>Should we consider draft Conditions and / or recommended design targets for ‘acceptable’ music and entertainment noise ingress?</a:t>
            </a:r>
          </a:p>
          <a:p>
            <a:r>
              <a:rPr lang="en-US" dirty="0"/>
              <a:t>Should Agent of Change apply to spaces used occasionally (and maybe increasingly) for outdoor events (e.g. public parks)?</a:t>
            </a:r>
          </a:p>
          <a:p>
            <a:r>
              <a:rPr lang="en-US" dirty="0"/>
              <a:t>Should there be any obligations on the existing music venue to manage their noise profile / be a ‘good </a:t>
            </a:r>
            <a:r>
              <a:rPr lang="en-US" dirty="0" err="1"/>
              <a:t>neighbour</a:t>
            </a:r>
            <a:r>
              <a:rPr lang="en-US" dirty="0"/>
              <a:t>’?</a:t>
            </a:r>
          </a:p>
          <a:p>
            <a:r>
              <a:rPr lang="en-US" dirty="0"/>
              <a:t>If so, should there be enforced through </a:t>
            </a:r>
            <a:r>
              <a:rPr lang="en-US" dirty="0" err="1"/>
              <a:t>licencing</a:t>
            </a:r>
            <a:r>
              <a:rPr lang="en-US" dirty="0"/>
              <a:t>?</a:t>
            </a:r>
          </a:p>
          <a:p>
            <a:r>
              <a:rPr lang="en-US" dirty="0"/>
              <a:t>What about the other aspects that draw complaint (load in / load out, patron ingress and egress etc.)</a:t>
            </a:r>
          </a:p>
          <a:p>
            <a:r>
              <a:rPr lang="en-US" dirty="0"/>
              <a:t>Should landlords be able to make decisions on behalf of their tenants above what is ‘acceptable’?</a:t>
            </a:r>
          </a:p>
        </p:txBody>
      </p:sp>
    </p:spTree>
    <p:extLst>
      <p:ext uri="{BB962C8B-B14F-4D97-AF65-F5344CB8AC3E}">
        <p14:creationId xmlns:p14="http://schemas.microsoft.com/office/powerpoint/2010/main" val="2697175212"/>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Picture 6" descr="A picture containing laser&#10;&#10;Description automatically generated">
            <a:extLst>
              <a:ext uri="{FF2B5EF4-FFF2-40B4-BE49-F238E27FC236}">
                <a16:creationId xmlns:a16="http://schemas.microsoft.com/office/drawing/2014/main" xmlns="" id="{E8DA9874-A218-4422-8ADE-F32488E781D2}"/>
              </a:ext>
            </a:extLst>
          </p:cNvPr>
          <p:cNvPicPr>
            <a:picLocks noChangeAspect="1"/>
          </p:cNvPicPr>
          <p:nvPr/>
        </p:nvPicPr>
        <p:blipFill rotWithShape="1">
          <a:blip r:embed="rId2"/>
          <a:srcRect t="2270" b="22716"/>
          <a:stretch/>
        </p:blipFill>
        <p:spPr>
          <a:xfrm>
            <a:off x="20" y="10"/>
            <a:ext cx="12191980" cy="6859300"/>
          </a:xfrm>
          <a:prstGeom prst="rect">
            <a:avLst/>
          </a:prstGeom>
        </p:spPr>
      </p:pic>
      <p:sp>
        <p:nvSpPr>
          <p:cNvPr id="36" name="Rectangle 35">
            <a:extLst>
              <a:ext uri="{FF2B5EF4-FFF2-40B4-BE49-F238E27FC236}">
                <a16:creationId xmlns:a16="http://schemas.microsoft.com/office/drawing/2014/main" xmlns="" id="{310B1DD0-264A-47E3-A16A-C87AFA51E6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258" y="0"/>
            <a:ext cx="12192000" cy="6858000"/>
          </a:xfrm>
          <a:prstGeom prst="rect">
            <a:avLst/>
          </a:prstGeom>
          <a:gradFill flip="none" rotWithShape="1">
            <a:gsLst>
              <a:gs pos="20000">
                <a:schemeClr val="tx2">
                  <a:alpha val="70000"/>
                </a:schemeClr>
              </a:gs>
              <a:gs pos="100000">
                <a:schemeClr val="tx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6">
            <a:extLst>
              <a:ext uri="{FF2B5EF4-FFF2-40B4-BE49-F238E27FC236}">
                <a16:creationId xmlns:a16="http://schemas.microsoft.com/office/drawing/2014/main" xmlns="" id="{69C1BB7B-F21E-41A2-B30C-D8507B9602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bg2"/>
          </a:solidFill>
          <a:ln w="0">
            <a:noFill/>
            <a:prstDash val="solid"/>
            <a:round/>
            <a:headEnd/>
            <a:tailEnd/>
          </a:ln>
        </p:spPr>
      </p:sp>
      <p:sp>
        <p:nvSpPr>
          <p:cNvPr id="40" name="Freeform 6">
            <a:extLst>
              <a:ext uri="{FF2B5EF4-FFF2-40B4-BE49-F238E27FC236}">
                <a16:creationId xmlns:a16="http://schemas.microsoft.com/office/drawing/2014/main" xmlns="" id="{DF6D7DDE-F8A1-4105-9729-F9EB5F81A3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bg2"/>
          </a:solidFill>
          <a:ln w="0">
            <a:noFill/>
            <a:prstDash val="solid"/>
            <a:round/>
            <a:headEnd/>
            <a:tailEnd/>
          </a:ln>
        </p:spPr>
      </p:sp>
      <p:sp>
        <p:nvSpPr>
          <p:cNvPr id="4" name="Title 3">
            <a:extLst>
              <a:ext uri="{FF2B5EF4-FFF2-40B4-BE49-F238E27FC236}">
                <a16:creationId xmlns:a16="http://schemas.microsoft.com/office/drawing/2014/main" xmlns="" id="{5B19AAC5-36E6-499E-A7E0-94E432637F2B}"/>
              </a:ext>
            </a:extLst>
          </p:cNvPr>
          <p:cNvSpPr>
            <a:spLocks noGrp="1"/>
          </p:cNvSpPr>
          <p:nvPr>
            <p:ph type="ctrTitle"/>
          </p:nvPr>
        </p:nvSpPr>
        <p:spPr>
          <a:xfrm>
            <a:off x="1915128" y="1788454"/>
            <a:ext cx="8361229" cy="2098226"/>
          </a:xfrm>
        </p:spPr>
        <p:txBody>
          <a:bodyPr vert="horz" lIns="91440" tIns="45720" rIns="91440" bIns="45720" rtlCol="0">
            <a:normAutofit/>
          </a:bodyPr>
          <a:lstStyle/>
          <a:p>
            <a:r>
              <a:rPr lang="en-US">
                <a:solidFill>
                  <a:schemeClr val="bg2"/>
                </a:solidFill>
              </a:rPr>
              <a:t>Any questions?</a:t>
            </a:r>
          </a:p>
        </p:txBody>
      </p:sp>
      <p:sp>
        <p:nvSpPr>
          <p:cNvPr id="8" name="Subtitle 7">
            <a:extLst>
              <a:ext uri="{FF2B5EF4-FFF2-40B4-BE49-F238E27FC236}">
                <a16:creationId xmlns:a16="http://schemas.microsoft.com/office/drawing/2014/main" xmlns="" id="{5BC6E2E5-DB40-43E2-B4E0-53BB8D024B21}"/>
              </a:ext>
            </a:extLst>
          </p:cNvPr>
          <p:cNvSpPr>
            <a:spLocks noGrp="1"/>
          </p:cNvSpPr>
          <p:nvPr>
            <p:ph type="subTitle" idx="1"/>
          </p:nvPr>
        </p:nvSpPr>
        <p:spPr>
          <a:xfrm>
            <a:off x="2679906" y="3956279"/>
            <a:ext cx="6831673" cy="1086237"/>
          </a:xfrm>
        </p:spPr>
        <p:txBody>
          <a:bodyPr>
            <a:normAutofit/>
          </a:bodyPr>
          <a:lstStyle/>
          <a:p>
            <a:endParaRPr lang="en-GB">
              <a:solidFill>
                <a:schemeClr val="bg2"/>
              </a:solidFill>
            </a:endParaRPr>
          </a:p>
        </p:txBody>
      </p:sp>
    </p:spTree>
    <p:extLst>
      <p:ext uri="{BB962C8B-B14F-4D97-AF65-F5344CB8AC3E}">
        <p14:creationId xmlns:p14="http://schemas.microsoft.com/office/powerpoint/2010/main" val="12487118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Content Placeholder 2">
            <a:extLst>
              <a:ext uri="{FF2B5EF4-FFF2-40B4-BE49-F238E27FC236}">
                <a16:creationId xmlns:a16="http://schemas.microsoft.com/office/drawing/2014/main" xmlns="" id="{5FCD1DA1-30F0-4924-AD10-920CD14E74F2}"/>
              </a:ext>
            </a:extLst>
          </p:cNvPr>
          <p:cNvPicPr>
            <a:picLocks noChangeAspect="1"/>
          </p:cNvPicPr>
          <p:nvPr/>
        </p:nvPicPr>
        <p:blipFill rotWithShape="1">
          <a:blip r:embed="rId2"/>
          <a:srcRect t="16022" r="1" b="1"/>
          <a:stretch/>
        </p:blipFill>
        <p:spPr>
          <a:xfrm>
            <a:off x="-1" y="10"/>
            <a:ext cx="12188652" cy="6857990"/>
          </a:xfrm>
          <a:prstGeom prst="rect">
            <a:avLst/>
          </a:prstGeom>
        </p:spPr>
      </p:pic>
      <p:sp>
        <p:nvSpPr>
          <p:cNvPr id="6" name="Rectangle 11">
            <a:extLst>
              <a:ext uri="{FF2B5EF4-FFF2-40B4-BE49-F238E27FC236}">
                <a16:creationId xmlns:a16="http://schemas.microsoft.com/office/drawing/2014/main" xmlns="" id="{2078F889-8780-48D5-8B9E-DF8B130637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258" y="0"/>
            <a:ext cx="12192000" cy="6858000"/>
          </a:xfrm>
          <a:prstGeom prst="rect">
            <a:avLst/>
          </a:prstGeom>
          <a:gradFill flip="none" rotWithShape="1">
            <a:gsLst>
              <a:gs pos="20000">
                <a:schemeClr val="tx2">
                  <a:alpha val="70000"/>
                </a:schemeClr>
              </a:gs>
              <a:gs pos="100000">
                <a:schemeClr val="tx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xmlns="" id="{25FFC6DA-F462-4B5E-BA52-CB0D42289DEB}"/>
              </a:ext>
            </a:extLst>
          </p:cNvPr>
          <p:cNvSpPr>
            <a:spLocks noGrp="1"/>
          </p:cNvSpPr>
          <p:nvPr>
            <p:ph type="title"/>
          </p:nvPr>
        </p:nvSpPr>
        <p:spPr>
          <a:xfrm>
            <a:off x="1371600" y="685800"/>
            <a:ext cx="9601200" cy="1485900"/>
          </a:xfrm>
        </p:spPr>
        <p:txBody>
          <a:bodyPr vert="horz" lIns="91440" tIns="45720" rIns="91440" bIns="45720" rtlCol="0">
            <a:normAutofit/>
          </a:bodyPr>
          <a:lstStyle/>
          <a:p>
            <a:r>
              <a:rPr lang="en-US" sz="2400" dirty="0">
                <a:solidFill>
                  <a:schemeClr val="bg2"/>
                </a:solidFill>
              </a:rPr>
              <a:t>LINDSAY MCINTYRE</a:t>
            </a:r>
            <a:br>
              <a:rPr lang="en-US" sz="2400" dirty="0">
                <a:solidFill>
                  <a:schemeClr val="bg2"/>
                </a:solidFill>
              </a:rPr>
            </a:br>
            <a:r>
              <a:rPr lang="en-US" sz="2400" dirty="0">
                <a:solidFill>
                  <a:schemeClr val="bg2"/>
                </a:solidFill>
              </a:rPr>
              <a:t>KSG ACOUSTICS</a:t>
            </a:r>
            <a:br>
              <a:rPr lang="en-US" sz="2400" dirty="0">
                <a:solidFill>
                  <a:schemeClr val="bg2"/>
                </a:solidFill>
              </a:rPr>
            </a:br>
            <a:r>
              <a:rPr lang="en-US" sz="2400" dirty="0">
                <a:solidFill>
                  <a:schemeClr val="bg2"/>
                </a:solidFill>
              </a:rPr>
              <a:t>LINDSAY@KSGACOUSTICS.CO.UK</a:t>
            </a:r>
            <a:br>
              <a:rPr lang="en-US" sz="2400" dirty="0">
                <a:solidFill>
                  <a:schemeClr val="bg2"/>
                </a:solidFill>
              </a:rPr>
            </a:br>
            <a:endParaRPr lang="en-US" sz="2400" dirty="0">
              <a:solidFill>
                <a:schemeClr val="bg2"/>
              </a:solidFill>
            </a:endParaRPr>
          </a:p>
        </p:txBody>
      </p:sp>
      <p:sp>
        <p:nvSpPr>
          <p:cNvPr id="8" name="Rectangle 13">
            <a:extLst>
              <a:ext uri="{FF2B5EF4-FFF2-40B4-BE49-F238E27FC236}">
                <a16:creationId xmlns:a16="http://schemas.microsoft.com/office/drawing/2014/main" xmlns="" id="{3A4CABA2-22A0-44B2-BD92-28FF73FCEA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8095" y="376"/>
            <a:ext cx="2286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406871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50" name="Group 34">
            <a:extLst>
              <a:ext uri="{FF2B5EF4-FFF2-40B4-BE49-F238E27FC236}">
                <a16:creationId xmlns:a16="http://schemas.microsoft.com/office/drawing/2014/main" xmlns="" id="{9D9D6BF1-DFF2-4526-9D13-BF339D8C416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52858" y="744469"/>
            <a:ext cx="10674117" cy="5349671"/>
            <a:chOff x="752858" y="744469"/>
            <a:chExt cx="10674117" cy="5349671"/>
          </a:xfrm>
        </p:grpSpPr>
        <p:sp>
          <p:nvSpPr>
            <p:cNvPr id="36" name="Freeform 6">
              <a:extLst>
                <a:ext uri="{FF2B5EF4-FFF2-40B4-BE49-F238E27FC236}">
                  <a16:creationId xmlns:a16="http://schemas.microsoft.com/office/drawing/2014/main" xmlns="" id="{A54D4DB6-FB18-4CAE-8905-E0053C92569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37" name="Freeform 6">
              <a:extLst>
                <a:ext uri="{FF2B5EF4-FFF2-40B4-BE49-F238E27FC236}">
                  <a16:creationId xmlns:a16="http://schemas.microsoft.com/office/drawing/2014/main" xmlns="" id="{1DBD6488-9429-4FFA-8AE8-C4022C39B0F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p:nvSpPr>
          <p:cNvPr id="16" name="Title 15">
            <a:extLst>
              <a:ext uri="{FF2B5EF4-FFF2-40B4-BE49-F238E27FC236}">
                <a16:creationId xmlns:a16="http://schemas.microsoft.com/office/drawing/2014/main" xmlns="" id="{EC5EFC32-4E5E-4BFB-83AF-C3FD7A19A028}"/>
              </a:ext>
            </a:extLst>
          </p:cNvPr>
          <p:cNvSpPr>
            <a:spLocks noGrp="1"/>
          </p:cNvSpPr>
          <p:nvPr>
            <p:ph type="title"/>
          </p:nvPr>
        </p:nvSpPr>
        <p:spPr>
          <a:xfrm>
            <a:off x="1581150" y="1649691"/>
            <a:ext cx="2698619" cy="2236989"/>
          </a:xfrm>
        </p:spPr>
        <p:txBody>
          <a:bodyPr vert="horz" lIns="91440" tIns="45720" rIns="91440" bIns="45720" rtlCol="0" anchor="b">
            <a:normAutofit/>
          </a:bodyPr>
          <a:lstStyle/>
          <a:p>
            <a:pPr algn="ctr">
              <a:lnSpc>
                <a:spcPct val="89000"/>
              </a:lnSpc>
            </a:pPr>
            <a:r>
              <a:rPr lang="en-US" sz="2100" cap="all"/>
              <a:t>Glasgow’s shipyards were the beating heart of the city…</a:t>
            </a:r>
            <a:br>
              <a:rPr lang="en-US" sz="2100" cap="all"/>
            </a:br>
            <a:r>
              <a:rPr lang="en-US" sz="2100" cap="all"/>
              <a:t/>
            </a:r>
            <a:br>
              <a:rPr lang="en-US" sz="2100" cap="all"/>
            </a:br>
            <a:r>
              <a:rPr lang="en-US" sz="2100" cap="all"/>
              <a:t>But it couldn’t last forever…</a:t>
            </a:r>
          </a:p>
        </p:txBody>
      </p:sp>
      <p:pic>
        <p:nvPicPr>
          <p:cNvPr id="15" name="Content Placeholder 14" descr="A picture containing text, map&#10;&#10;Description generated with very high confidence">
            <a:extLst>
              <a:ext uri="{FF2B5EF4-FFF2-40B4-BE49-F238E27FC236}">
                <a16:creationId xmlns:a16="http://schemas.microsoft.com/office/drawing/2014/main" xmlns="" id="{5492DC63-E74A-4D0F-AFC6-C929800A2CB9}"/>
              </a:ext>
            </a:extLst>
          </p:cNvPr>
          <p:cNvPicPr>
            <a:picLocks noGrp="1" noChangeAspect="1"/>
          </p:cNvPicPr>
          <p:nvPr>
            <p:ph type="pic" idx="1"/>
          </p:nvPr>
        </p:nvPicPr>
        <p:blipFill rotWithShape="1">
          <a:blip r:embed="rId2"/>
          <a:srcRect t="5421" r="-2" b="3779"/>
          <a:stretch/>
        </p:blipFill>
        <p:spPr>
          <a:xfrm>
            <a:off x="4639056" y="10"/>
            <a:ext cx="7552944" cy="6857990"/>
          </a:xfrm>
          <a:prstGeom prst="rect">
            <a:avLst/>
          </a:prstGeom>
          <a:ln>
            <a:noFill/>
          </a:ln>
          <a:effectLst/>
        </p:spPr>
      </p:pic>
    </p:spTree>
    <p:extLst>
      <p:ext uri="{BB962C8B-B14F-4D97-AF65-F5344CB8AC3E}">
        <p14:creationId xmlns:p14="http://schemas.microsoft.com/office/powerpoint/2010/main" val="3785113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xmlns="" id="{87AFC175-87E3-4384-8352-D4E635C3BD13}"/>
              </a:ext>
            </a:extLst>
          </p:cNvPr>
          <p:cNvSpPr>
            <a:spLocks noGrp="1"/>
          </p:cNvSpPr>
          <p:nvPr>
            <p:ph type="title"/>
          </p:nvPr>
        </p:nvSpPr>
        <p:spPr/>
        <p:txBody>
          <a:bodyPr/>
          <a:lstStyle/>
          <a:p>
            <a:r>
              <a:rPr lang="en-GB" dirty="0"/>
              <a:t>Over time, the places we live have changed…</a:t>
            </a:r>
          </a:p>
        </p:txBody>
      </p:sp>
      <p:sp>
        <p:nvSpPr>
          <p:cNvPr id="9" name="Text Placeholder 8">
            <a:extLst>
              <a:ext uri="{FF2B5EF4-FFF2-40B4-BE49-F238E27FC236}">
                <a16:creationId xmlns:a16="http://schemas.microsoft.com/office/drawing/2014/main" xmlns="" id="{1D87EFBF-8082-4B11-A9C0-B7BD58070898}"/>
              </a:ext>
            </a:extLst>
          </p:cNvPr>
          <p:cNvSpPr>
            <a:spLocks noGrp="1"/>
          </p:cNvSpPr>
          <p:nvPr>
            <p:ph type="body" idx="1"/>
          </p:nvPr>
        </p:nvSpPr>
        <p:spPr/>
        <p:txBody>
          <a:bodyPr/>
          <a:lstStyle/>
          <a:p>
            <a:r>
              <a:rPr lang="en-GB" dirty="0" err="1"/>
              <a:t>Clydeside</a:t>
            </a:r>
            <a:r>
              <a:rPr lang="en-GB" dirty="0"/>
              <a:t> Galvanizers</a:t>
            </a:r>
          </a:p>
        </p:txBody>
      </p:sp>
      <p:sp>
        <p:nvSpPr>
          <p:cNvPr id="11" name="Text Placeholder 10">
            <a:extLst>
              <a:ext uri="{FF2B5EF4-FFF2-40B4-BE49-F238E27FC236}">
                <a16:creationId xmlns:a16="http://schemas.microsoft.com/office/drawing/2014/main" xmlns="" id="{30BF79FC-2243-497E-8090-FC54006DEEAC}"/>
              </a:ext>
            </a:extLst>
          </p:cNvPr>
          <p:cNvSpPr>
            <a:spLocks noGrp="1"/>
          </p:cNvSpPr>
          <p:nvPr>
            <p:ph type="body" sz="quarter" idx="3"/>
          </p:nvPr>
        </p:nvSpPr>
        <p:spPr/>
        <p:txBody>
          <a:bodyPr/>
          <a:lstStyle/>
          <a:p>
            <a:r>
              <a:rPr lang="en-GB" dirty="0"/>
              <a:t>The Galvanizers @ SWG3</a:t>
            </a:r>
          </a:p>
        </p:txBody>
      </p:sp>
      <p:pic>
        <p:nvPicPr>
          <p:cNvPr id="16" name="Content Placeholder 15" descr="A view of a building&#10;&#10;Description automatically generated">
            <a:extLst>
              <a:ext uri="{FF2B5EF4-FFF2-40B4-BE49-F238E27FC236}">
                <a16:creationId xmlns:a16="http://schemas.microsoft.com/office/drawing/2014/main" xmlns="" id="{CCB7DFBE-DC6B-4E46-BB7C-A6BDF81D4537}"/>
              </a:ext>
            </a:extLst>
          </p:cNvPr>
          <p:cNvPicPr>
            <a:picLocks noGrp="1" noChangeAspect="1"/>
          </p:cNvPicPr>
          <p:nvPr>
            <p:ph sz="quarter" idx="4"/>
          </p:nvPr>
        </p:nvPicPr>
        <p:blipFill>
          <a:blip r:embed="rId2"/>
          <a:stretch>
            <a:fillRect/>
          </a:stretch>
        </p:blipFill>
        <p:spPr>
          <a:xfrm>
            <a:off x="6524625" y="3305175"/>
            <a:ext cx="4442400" cy="2562225"/>
          </a:xfrm>
        </p:spPr>
      </p:pic>
      <p:pic>
        <p:nvPicPr>
          <p:cNvPr id="20" name="Content Placeholder 19">
            <a:extLst>
              <a:ext uri="{FF2B5EF4-FFF2-40B4-BE49-F238E27FC236}">
                <a16:creationId xmlns:a16="http://schemas.microsoft.com/office/drawing/2014/main" xmlns="" id="{7BC51C41-DD3D-4E85-A3EA-37E9F3F5BD24}"/>
              </a:ext>
            </a:extLst>
          </p:cNvPr>
          <p:cNvPicPr>
            <a:picLocks noGrp="1" noChangeAspect="1"/>
          </p:cNvPicPr>
          <p:nvPr>
            <p:ph sz="half" idx="2"/>
          </p:nvPr>
        </p:nvPicPr>
        <p:blipFill>
          <a:blip r:embed="rId3"/>
          <a:stretch>
            <a:fillRect/>
          </a:stretch>
        </p:blipFill>
        <p:spPr>
          <a:xfrm>
            <a:off x="1631795" y="3305175"/>
            <a:ext cx="3923023" cy="2562225"/>
          </a:xfrm>
        </p:spPr>
      </p:pic>
    </p:spTree>
    <p:extLst>
      <p:ext uri="{BB962C8B-B14F-4D97-AF65-F5344CB8AC3E}">
        <p14:creationId xmlns:p14="http://schemas.microsoft.com/office/powerpoint/2010/main" val="216926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xmlns="" id="{1D868099-6145-4BC0-A5EA-74BEF1776B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xmlns="" id="{E2072FB2-B7B2-49FF-B224-F1FF86686CFE}"/>
              </a:ext>
            </a:extLst>
          </p:cNvPr>
          <p:cNvSpPr>
            <a:spLocks noGrp="1"/>
          </p:cNvSpPr>
          <p:nvPr>
            <p:ph type="title"/>
          </p:nvPr>
        </p:nvSpPr>
        <p:spPr>
          <a:xfrm>
            <a:off x="8471424" y="1110882"/>
            <a:ext cx="3053039" cy="1060817"/>
          </a:xfrm>
        </p:spPr>
        <p:txBody>
          <a:bodyPr anchor="b">
            <a:normAutofit/>
          </a:bodyPr>
          <a:lstStyle/>
          <a:p>
            <a:r>
              <a:rPr lang="en-GB" sz="2800" dirty="0"/>
              <a:t>…and urban living is back</a:t>
            </a:r>
          </a:p>
        </p:txBody>
      </p:sp>
      <p:pic>
        <p:nvPicPr>
          <p:cNvPr id="13" name="Content Placeholder 9">
            <a:extLst>
              <a:ext uri="{FF2B5EF4-FFF2-40B4-BE49-F238E27FC236}">
                <a16:creationId xmlns:a16="http://schemas.microsoft.com/office/drawing/2014/main" xmlns="" id="{B9FC3984-EF84-47E7-8286-09E2C9245C53}"/>
              </a:ext>
            </a:extLst>
          </p:cNvPr>
          <p:cNvPicPr>
            <a:picLocks noChangeAspect="1"/>
          </p:cNvPicPr>
          <p:nvPr/>
        </p:nvPicPr>
        <p:blipFill>
          <a:blip r:embed="rId2"/>
          <a:stretch>
            <a:fillRect/>
          </a:stretch>
        </p:blipFill>
        <p:spPr>
          <a:xfrm>
            <a:off x="634275" y="1203627"/>
            <a:ext cx="6900380" cy="4450745"/>
          </a:xfrm>
          <a:prstGeom prst="rect">
            <a:avLst/>
          </a:prstGeom>
        </p:spPr>
      </p:pic>
      <p:sp>
        <p:nvSpPr>
          <p:cNvPr id="15" name="Content Placeholder 14">
            <a:extLst>
              <a:ext uri="{FF2B5EF4-FFF2-40B4-BE49-F238E27FC236}">
                <a16:creationId xmlns:a16="http://schemas.microsoft.com/office/drawing/2014/main" xmlns="" id="{DE085114-744A-4678-A269-2BB2023FAB3E}"/>
              </a:ext>
            </a:extLst>
          </p:cNvPr>
          <p:cNvSpPr>
            <a:spLocks noGrp="1"/>
          </p:cNvSpPr>
          <p:nvPr>
            <p:ph idx="1"/>
          </p:nvPr>
        </p:nvSpPr>
        <p:spPr>
          <a:xfrm>
            <a:off x="8471423" y="2286000"/>
            <a:ext cx="3053039" cy="3931920"/>
          </a:xfrm>
        </p:spPr>
        <p:txBody>
          <a:bodyPr>
            <a:normAutofit lnSpcReduction="10000"/>
          </a:bodyPr>
          <a:lstStyle/>
          <a:p>
            <a:r>
              <a:rPr lang="en-US" sz="1600" dirty="0"/>
              <a:t>Land use has changed</a:t>
            </a:r>
          </a:p>
          <a:p>
            <a:r>
              <a:rPr lang="en-US" sz="1600" dirty="0"/>
              <a:t>Industry left the city </a:t>
            </a:r>
            <a:r>
              <a:rPr lang="en-US" sz="1600" dirty="0" err="1"/>
              <a:t>centres</a:t>
            </a:r>
            <a:endParaRPr lang="en-US" sz="1600" dirty="0"/>
          </a:p>
          <a:p>
            <a:r>
              <a:rPr lang="en-US" sz="1600" dirty="0"/>
              <a:t>Retail and commercial use took over, interspersed with growing music and entertainment uses</a:t>
            </a:r>
          </a:p>
          <a:p>
            <a:r>
              <a:rPr lang="en-US" sz="1600" dirty="0"/>
              <a:t>On-line retail, economic factors, demand for flexible working and a desire for fewer vehicles entering the city has changed the shape of the land use again</a:t>
            </a:r>
          </a:p>
          <a:p>
            <a:r>
              <a:rPr lang="en-US" sz="1600" dirty="0"/>
              <a:t>Urban living has had a resurgence, with apartments springing up everywhere</a:t>
            </a:r>
          </a:p>
          <a:p>
            <a:endParaRPr lang="en-US" sz="1600" dirty="0"/>
          </a:p>
          <a:p>
            <a:endParaRPr lang="en-US" sz="1600" dirty="0"/>
          </a:p>
        </p:txBody>
      </p:sp>
      <p:sp>
        <p:nvSpPr>
          <p:cNvPr id="20" name="Freeform 6">
            <a:extLst>
              <a:ext uri="{FF2B5EF4-FFF2-40B4-BE49-F238E27FC236}">
                <a16:creationId xmlns:a16="http://schemas.microsoft.com/office/drawing/2014/main" xmlns="" id="{CC1026F7-DECB-49B4-A565-518BBA4454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flipV="1">
            <a:off x="7983434" y="640080"/>
            <a:ext cx="2296028" cy="3674981"/>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722427935"/>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xmlns="" id="{9D9D6BF1-DFF2-4526-9D13-BF339D8C416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52858" y="744469"/>
            <a:ext cx="10674117" cy="5349671"/>
            <a:chOff x="752858" y="744469"/>
            <a:chExt cx="10674117" cy="5349671"/>
          </a:xfrm>
        </p:grpSpPr>
        <p:sp>
          <p:nvSpPr>
            <p:cNvPr id="29" name="Freeform 6">
              <a:extLst>
                <a:ext uri="{FF2B5EF4-FFF2-40B4-BE49-F238E27FC236}">
                  <a16:creationId xmlns:a16="http://schemas.microsoft.com/office/drawing/2014/main" xmlns="" id="{A54D4DB6-FB18-4CAE-8905-E0053C92569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30" name="Freeform 6">
              <a:extLst>
                <a:ext uri="{FF2B5EF4-FFF2-40B4-BE49-F238E27FC236}">
                  <a16:creationId xmlns:a16="http://schemas.microsoft.com/office/drawing/2014/main" xmlns="" id="{1DBD6488-9429-4FFA-8AE8-C4022C39B0F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pic>
        <p:nvPicPr>
          <p:cNvPr id="22" name="Content Placeholder 4">
            <a:extLst>
              <a:ext uri="{FF2B5EF4-FFF2-40B4-BE49-F238E27FC236}">
                <a16:creationId xmlns:a16="http://schemas.microsoft.com/office/drawing/2014/main" xmlns="" id="{67B2D312-1BEC-4A4B-9FD1-886E40282EE0}"/>
              </a:ext>
            </a:extLst>
          </p:cNvPr>
          <p:cNvPicPr>
            <a:picLocks noGrp="1" noChangeAspect="1"/>
          </p:cNvPicPr>
          <p:nvPr>
            <p:ph idx="1"/>
          </p:nvPr>
        </p:nvPicPr>
        <p:blipFill rotWithShape="1">
          <a:blip r:embed="rId2"/>
          <a:srcRect b="19049"/>
          <a:stretch/>
        </p:blipFill>
        <p:spPr>
          <a:xfrm>
            <a:off x="20" y="10"/>
            <a:ext cx="12191980" cy="6859300"/>
          </a:xfrm>
          <a:prstGeom prst="rect">
            <a:avLst/>
          </a:prstGeom>
        </p:spPr>
      </p:pic>
      <p:sp>
        <p:nvSpPr>
          <p:cNvPr id="32" name="Rectangle 31">
            <a:extLst>
              <a:ext uri="{FF2B5EF4-FFF2-40B4-BE49-F238E27FC236}">
                <a16:creationId xmlns:a16="http://schemas.microsoft.com/office/drawing/2014/main" xmlns="" id="{310B1DD0-264A-47E3-A16A-C87AFA51E6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258" y="0"/>
            <a:ext cx="12192000" cy="6858000"/>
          </a:xfrm>
          <a:prstGeom prst="rect">
            <a:avLst/>
          </a:prstGeom>
          <a:gradFill flip="none" rotWithShape="1">
            <a:gsLst>
              <a:gs pos="20000">
                <a:schemeClr val="tx2">
                  <a:alpha val="70000"/>
                </a:schemeClr>
              </a:gs>
              <a:gs pos="100000">
                <a:schemeClr val="tx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6">
            <a:extLst>
              <a:ext uri="{FF2B5EF4-FFF2-40B4-BE49-F238E27FC236}">
                <a16:creationId xmlns:a16="http://schemas.microsoft.com/office/drawing/2014/main" xmlns="" id="{69C1BB7B-F21E-41A2-B30C-D8507B9602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bg2"/>
          </a:solidFill>
          <a:ln w="0">
            <a:noFill/>
            <a:prstDash val="solid"/>
            <a:round/>
            <a:headEnd/>
            <a:tailEnd/>
          </a:ln>
        </p:spPr>
      </p:sp>
      <p:sp>
        <p:nvSpPr>
          <p:cNvPr id="36" name="Freeform 6">
            <a:extLst>
              <a:ext uri="{FF2B5EF4-FFF2-40B4-BE49-F238E27FC236}">
                <a16:creationId xmlns:a16="http://schemas.microsoft.com/office/drawing/2014/main" xmlns="" id="{DF6D7DDE-F8A1-4105-9729-F9EB5F81A3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bg2"/>
          </a:solidFill>
          <a:ln w="0">
            <a:noFill/>
            <a:prstDash val="solid"/>
            <a:round/>
            <a:headEnd/>
            <a:tailEnd/>
          </a:ln>
        </p:spPr>
      </p:sp>
      <p:sp>
        <p:nvSpPr>
          <p:cNvPr id="2" name="Title 1">
            <a:extLst>
              <a:ext uri="{FF2B5EF4-FFF2-40B4-BE49-F238E27FC236}">
                <a16:creationId xmlns:a16="http://schemas.microsoft.com/office/drawing/2014/main" xmlns="" id="{4C7401DF-24E6-4840-AA3B-02AA6DFD02D6}"/>
              </a:ext>
            </a:extLst>
          </p:cNvPr>
          <p:cNvSpPr>
            <a:spLocks noGrp="1"/>
          </p:cNvSpPr>
          <p:nvPr>
            <p:ph type="title"/>
          </p:nvPr>
        </p:nvSpPr>
        <p:spPr>
          <a:xfrm>
            <a:off x="1915128" y="1788454"/>
            <a:ext cx="8361229" cy="2098226"/>
          </a:xfrm>
        </p:spPr>
        <p:txBody>
          <a:bodyPr vert="horz" lIns="91440" tIns="45720" rIns="91440" bIns="45720" rtlCol="0" anchor="b">
            <a:normAutofit/>
          </a:bodyPr>
          <a:lstStyle/>
          <a:p>
            <a:pPr algn="ctr"/>
            <a:r>
              <a:rPr lang="en-US" sz="7200" cap="all" dirty="0">
                <a:solidFill>
                  <a:schemeClr val="bg2"/>
                </a:solidFill>
              </a:rPr>
              <a:t>So what’s the big deal?</a:t>
            </a:r>
          </a:p>
        </p:txBody>
      </p:sp>
    </p:spTree>
    <p:extLst>
      <p:ext uri="{BB962C8B-B14F-4D97-AF65-F5344CB8AC3E}">
        <p14:creationId xmlns:p14="http://schemas.microsoft.com/office/powerpoint/2010/main" val="3611108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Content Placeholder 4" descr="A blackboard sign outside of a building&#10;&#10;Description generated with very high confidence">
            <a:extLst>
              <a:ext uri="{FF2B5EF4-FFF2-40B4-BE49-F238E27FC236}">
                <a16:creationId xmlns:a16="http://schemas.microsoft.com/office/drawing/2014/main" xmlns="" id="{42BED31E-578B-44DC-8ABA-9D8FB676DB5A}"/>
              </a:ext>
            </a:extLst>
          </p:cNvPr>
          <p:cNvPicPr>
            <a:picLocks noChangeAspect="1"/>
          </p:cNvPicPr>
          <p:nvPr/>
        </p:nvPicPr>
        <p:blipFill rotWithShape="1">
          <a:blip r:embed="rId2"/>
          <a:srcRect l="4915" r="1" b="1"/>
          <a:stretch/>
        </p:blipFill>
        <p:spPr>
          <a:xfrm>
            <a:off x="-1" y="10"/>
            <a:ext cx="12188652" cy="6857990"/>
          </a:xfrm>
          <a:prstGeom prst="rect">
            <a:avLst/>
          </a:prstGeom>
        </p:spPr>
      </p:pic>
      <p:sp>
        <p:nvSpPr>
          <p:cNvPr id="17" name="Rectangle 19">
            <a:extLst>
              <a:ext uri="{FF2B5EF4-FFF2-40B4-BE49-F238E27FC236}">
                <a16:creationId xmlns:a16="http://schemas.microsoft.com/office/drawing/2014/main" xmlns="" id="{BC46CD03-D076-40A3-9AA4-2B7BB288B1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58" y="0"/>
            <a:ext cx="12192000" cy="6858000"/>
          </a:xfrm>
          <a:prstGeom prst="rect">
            <a:avLst/>
          </a:prstGeom>
          <a:gradFill flip="none" rotWithShape="1">
            <a:gsLst>
              <a:gs pos="30000">
                <a:schemeClr val="bg2">
                  <a:alpha val="75000"/>
                </a:schemeClr>
              </a:gs>
              <a:gs pos="100000">
                <a:schemeClr val="bg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BD6EC6F-3F48-4D87-9BF4-CF8236028D7B}"/>
              </a:ext>
            </a:extLst>
          </p:cNvPr>
          <p:cNvSpPr>
            <a:spLocks noGrp="1"/>
          </p:cNvSpPr>
          <p:nvPr>
            <p:ph type="title"/>
          </p:nvPr>
        </p:nvSpPr>
        <p:spPr>
          <a:xfrm>
            <a:off x="1371600" y="685800"/>
            <a:ext cx="9601200" cy="1485900"/>
          </a:xfrm>
        </p:spPr>
        <p:txBody>
          <a:bodyPr>
            <a:normAutofit/>
          </a:bodyPr>
          <a:lstStyle/>
          <a:p>
            <a:r>
              <a:rPr lang="en-GB" dirty="0"/>
              <a:t>The value of the UK music industry</a:t>
            </a:r>
          </a:p>
        </p:txBody>
      </p:sp>
      <p:sp>
        <p:nvSpPr>
          <p:cNvPr id="22" name="Rectangle 21">
            <a:extLst>
              <a:ext uri="{FF2B5EF4-FFF2-40B4-BE49-F238E27FC236}">
                <a16:creationId xmlns:a16="http://schemas.microsoft.com/office/drawing/2014/main" xmlns="" id="{88D28697-83F7-4C09-A9B2-6CAA588556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Content Placeholder 14">
            <a:extLst>
              <a:ext uri="{FF2B5EF4-FFF2-40B4-BE49-F238E27FC236}">
                <a16:creationId xmlns:a16="http://schemas.microsoft.com/office/drawing/2014/main" xmlns="" id="{2FB95BC8-5B87-4E97-8393-350F57A74082}"/>
              </a:ext>
            </a:extLst>
          </p:cNvPr>
          <p:cNvSpPr>
            <a:spLocks noGrp="1"/>
          </p:cNvSpPr>
          <p:nvPr>
            <p:ph idx="1"/>
          </p:nvPr>
        </p:nvSpPr>
        <p:spPr>
          <a:xfrm>
            <a:off x="1371600" y="2286000"/>
            <a:ext cx="9601200" cy="3581400"/>
          </a:xfrm>
        </p:spPr>
        <p:txBody>
          <a:bodyPr>
            <a:normAutofit/>
          </a:bodyPr>
          <a:lstStyle/>
          <a:p>
            <a:r>
              <a:rPr lang="en-US" dirty="0"/>
              <a:t>£4.5 billion total gross value added contribution generated by the UK music industry</a:t>
            </a:r>
          </a:p>
          <a:p>
            <a:r>
              <a:rPr lang="en-US" dirty="0"/>
              <a:t>£2.6 billion total export revenue generated by the UK music industry</a:t>
            </a:r>
          </a:p>
          <a:p>
            <a:r>
              <a:rPr lang="en-US" dirty="0"/>
              <a:t>145,815 total full time equivalent UK employment sustained by music in 2017</a:t>
            </a:r>
          </a:p>
          <a:p>
            <a:r>
              <a:rPr lang="en-US" dirty="0"/>
              <a:t>“the world’s largest exporter of music outside of the US”</a:t>
            </a:r>
          </a:p>
          <a:p>
            <a:r>
              <a:rPr lang="en-US" dirty="0"/>
              <a:t>Music industry is worth £334 million to the Scottish Economy</a:t>
            </a:r>
          </a:p>
          <a:p>
            <a:pPr marL="0" indent="0">
              <a:buNone/>
            </a:pPr>
            <a:endParaRPr lang="en-US" dirty="0"/>
          </a:p>
          <a:p>
            <a:pPr marL="0" indent="0">
              <a:buNone/>
            </a:pPr>
            <a:r>
              <a:rPr lang="en-US" dirty="0"/>
              <a:t>Source: UK Music Measuring Music 2018 Report</a:t>
            </a:r>
          </a:p>
        </p:txBody>
      </p:sp>
    </p:spTree>
    <p:extLst>
      <p:ext uri="{BB962C8B-B14F-4D97-AF65-F5344CB8AC3E}">
        <p14:creationId xmlns:p14="http://schemas.microsoft.com/office/powerpoint/2010/main" val="3203830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758F0F4-A8EF-4EB7-BF72-268C9FC2FFAA}"/>
              </a:ext>
            </a:extLst>
          </p:cNvPr>
          <p:cNvPicPr>
            <a:picLocks noChangeAspect="1"/>
          </p:cNvPicPr>
          <p:nvPr/>
        </p:nvPicPr>
        <p:blipFill rotWithShape="1">
          <a:blip r:embed="rId2"/>
          <a:srcRect t="22718" r="1" b="5147"/>
          <a:stretch/>
        </p:blipFill>
        <p:spPr>
          <a:xfrm>
            <a:off x="-1" y="10"/>
            <a:ext cx="12188652" cy="6857990"/>
          </a:xfrm>
          <a:prstGeom prst="rect">
            <a:avLst/>
          </a:prstGeom>
        </p:spPr>
      </p:pic>
      <p:sp>
        <p:nvSpPr>
          <p:cNvPr id="31" name="Rectangle 26">
            <a:extLst>
              <a:ext uri="{FF2B5EF4-FFF2-40B4-BE49-F238E27FC236}">
                <a16:creationId xmlns:a16="http://schemas.microsoft.com/office/drawing/2014/main" xmlns="" id="{BC46CD03-D076-40A3-9AA4-2B7BB288B1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58" y="0"/>
            <a:ext cx="12192000" cy="6858000"/>
          </a:xfrm>
          <a:prstGeom prst="rect">
            <a:avLst/>
          </a:prstGeom>
          <a:gradFill flip="none" rotWithShape="1">
            <a:gsLst>
              <a:gs pos="30000">
                <a:schemeClr val="bg2">
                  <a:alpha val="75000"/>
                </a:schemeClr>
              </a:gs>
              <a:gs pos="100000">
                <a:schemeClr val="bg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8724FC1-9F72-41CE-B82B-96C77961ABA5}"/>
              </a:ext>
            </a:extLst>
          </p:cNvPr>
          <p:cNvSpPr>
            <a:spLocks noGrp="1"/>
          </p:cNvSpPr>
          <p:nvPr>
            <p:ph type="title"/>
          </p:nvPr>
        </p:nvSpPr>
        <p:spPr>
          <a:xfrm>
            <a:off x="1371600" y="685800"/>
            <a:ext cx="9601200" cy="1485900"/>
          </a:xfrm>
        </p:spPr>
        <p:txBody>
          <a:bodyPr>
            <a:normAutofit/>
          </a:bodyPr>
          <a:lstStyle/>
          <a:p>
            <a:r>
              <a:rPr lang="en-GB" sz="4100" dirty="0"/>
              <a:t>So why do grassroots venues matter then?</a:t>
            </a:r>
          </a:p>
        </p:txBody>
      </p:sp>
      <p:sp>
        <p:nvSpPr>
          <p:cNvPr id="32" name="Rectangle 28">
            <a:extLst>
              <a:ext uri="{FF2B5EF4-FFF2-40B4-BE49-F238E27FC236}">
                <a16:creationId xmlns:a16="http://schemas.microsoft.com/office/drawing/2014/main" xmlns="" id="{88D28697-83F7-4C09-A9B2-6CAA588556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Content Placeholder 9">
            <a:extLst>
              <a:ext uri="{FF2B5EF4-FFF2-40B4-BE49-F238E27FC236}">
                <a16:creationId xmlns:a16="http://schemas.microsoft.com/office/drawing/2014/main" xmlns="" id="{5B01D4F8-533A-409A-BF5A-7A4DC776E595}"/>
              </a:ext>
            </a:extLst>
          </p:cNvPr>
          <p:cNvSpPr>
            <a:spLocks noGrp="1"/>
          </p:cNvSpPr>
          <p:nvPr>
            <p:ph idx="1"/>
          </p:nvPr>
        </p:nvSpPr>
        <p:spPr>
          <a:xfrm>
            <a:off x="1371600" y="2286000"/>
            <a:ext cx="9601200" cy="3581400"/>
          </a:xfrm>
        </p:spPr>
        <p:txBody>
          <a:bodyPr>
            <a:normAutofit/>
          </a:bodyPr>
          <a:lstStyle/>
          <a:p>
            <a:r>
              <a:rPr lang="en-US" sz="1000" dirty="0"/>
              <a:t>Grass roots venues are essential for musicians, artists and technical specialists to </a:t>
            </a:r>
            <a:r>
              <a:rPr lang="en-US" sz="1000" dirty="0" err="1"/>
              <a:t>learm</a:t>
            </a:r>
            <a:r>
              <a:rPr lang="en-US" sz="1000" dirty="0"/>
              <a:t> their trade</a:t>
            </a:r>
          </a:p>
          <a:p>
            <a:r>
              <a:rPr lang="en-US" sz="1000" dirty="0"/>
              <a:t>Talent is developed, collaborate and hone their craft</a:t>
            </a:r>
          </a:p>
          <a:p>
            <a:r>
              <a:rPr lang="en-US" sz="1000" dirty="0"/>
              <a:t>Audiences access music across a wide range of genres, increasing cultural exposure in an affordable environment</a:t>
            </a:r>
          </a:p>
          <a:p>
            <a:r>
              <a:rPr lang="en-US" sz="1000" dirty="0"/>
              <a:t>The industry supports job creating, urban regeneration and the attraction of international and domestic visitors</a:t>
            </a:r>
          </a:p>
          <a:p>
            <a:r>
              <a:rPr lang="en-US" sz="1000" dirty="0"/>
              <a:t>35% of music venues have closed over the past decade</a:t>
            </a:r>
          </a:p>
          <a:p>
            <a:r>
              <a:rPr lang="en-US" sz="1000" dirty="0"/>
              <a:t>Venues are facing tougher </a:t>
            </a:r>
            <a:r>
              <a:rPr lang="en-US" sz="1000" dirty="0" err="1"/>
              <a:t>licencing</a:t>
            </a:r>
            <a:r>
              <a:rPr lang="en-US" sz="1000" dirty="0"/>
              <a:t> laws, unwelcoming </a:t>
            </a:r>
            <a:r>
              <a:rPr lang="en-US" sz="1000" dirty="0" err="1"/>
              <a:t>neighbours</a:t>
            </a:r>
            <a:r>
              <a:rPr lang="en-US" sz="1000" dirty="0"/>
              <a:t>, aggressive development and increasing property vales and rates</a:t>
            </a:r>
          </a:p>
          <a:p>
            <a:r>
              <a:rPr lang="en-US" sz="1000" dirty="0"/>
              <a:t>Every venue that closes represents the loss of a local business together with the loss of jobs</a:t>
            </a:r>
          </a:p>
          <a:p>
            <a:r>
              <a:rPr lang="en-US" sz="1000" dirty="0"/>
              <a:t>Closures also deprive artists of places to play and audiences of a </a:t>
            </a:r>
            <a:r>
              <a:rPr lang="en-US" sz="1000" dirty="0" err="1"/>
              <a:t>valied</a:t>
            </a:r>
            <a:r>
              <a:rPr lang="en-US" sz="1000" dirty="0"/>
              <a:t> live music </a:t>
            </a:r>
            <a:r>
              <a:rPr lang="en-US" sz="1000" dirty="0" err="1"/>
              <a:t>expereince</a:t>
            </a:r>
            <a:endParaRPr lang="en-US" sz="1000" dirty="0"/>
          </a:p>
          <a:p>
            <a:endParaRPr lang="en-US" sz="1000" dirty="0"/>
          </a:p>
          <a:p>
            <a:endParaRPr lang="en-US" sz="1000" dirty="0"/>
          </a:p>
          <a:p>
            <a:endParaRPr lang="en-US" sz="1000" dirty="0"/>
          </a:p>
        </p:txBody>
      </p:sp>
    </p:spTree>
    <p:extLst>
      <p:ext uri="{BB962C8B-B14F-4D97-AF65-F5344CB8AC3E}">
        <p14:creationId xmlns:p14="http://schemas.microsoft.com/office/powerpoint/2010/main" val="1676718754"/>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Crop" id="{EC9488ED-E761-4D60-9AC4-764D1FE2C171}" vid="{CE19780C-D67D-4C13-9DE9-A52BC3BA51B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BC83CF57603584880A5AFECC61F09D8" ma:contentTypeVersion="8" ma:contentTypeDescription="Create a new document." ma:contentTypeScope="" ma:versionID="1df28fde6153d549ea6bd4be86b93c0a">
  <xsd:schema xmlns:xsd="http://www.w3.org/2001/XMLSchema" xmlns:xs="http://www.w3.org/2001/XMLSchema" xmlns:p="http://schemas.microsoft.com/office/2006/metadata/properties" xmlns:ns2="085e4f30-4ea9-472a-ad03-666835ebac63" targetNamespace="http://schemas.microsoft.com/office/2006/metadata/properties" ma:root="true" ma:fieldsID="57c1fd672f5ab2d351f2097bc9f334ad" ns2:_="">
    <xsd:import namespace="085e4f30-4ea9-472a-ad03-666835ebac6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5e4f30-4ea9-472a-ad03-666835ebac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9647CC1-BD3F-4247-9DE8-D8568EC4A7D1}">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085e4f30-4ea9-472a-ad03-666835ebac63"/>
    <ds:schemaRef ds:uri="http://purl.org/dc/elements/1.1/"/>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8C29AA54-0D50-40E3-951C-0838D37F7A53}">
  <ds:schemaRefs>
    <ds:schemaRef ds:uri="http://schemas.microsoft.com/sharepoint/v3/contenttype/forms"/>
  </ds:schemaRefs>
</ds:datastoreItem>
</file>

<file path=customXml/itemProps3.xml><?xml version="1.0" encoding="utf-8"?>
<ds:datastoreItem xmlns:ds="http://schemas.openxmlformats.org/officeDocument/2006/customXml" ds:itemID="{32971FA9-3B5A-42E5-B19F-180ABE2D48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85e4f30-4ea9-472a-ad03-666835ebac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TotalTime>
  <Words>2040</Words>
  <Application>Microsoft Office PowerPoint</Application>
  <PresentationFormat>Custom</PresentationFormat>
  <Paragraphs>117</Paragraphs>
  <Slides>34</Slides>
  <Notes>0</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Crop</vt:lpstr>
      <vt:lpstr>Agent of change</vt:lpstr>
      <vt:lpstr>Lindsay McIntyre director KSG acoustics</vt:lpstr>
      <vt:lpstr>Once upon a time, our city centres buzzed with industry…</vt:lpstr>
      <vt:lpstr>Glasgow’s shipyards were the beating heart of the city…  But it couldn’t last forever…</vt:lpstr>
      <vt:lpstr>Over time, the places we live have changed…</vt:lpstr>
      <vt:lpstr>…and urban living is back</vt:lpstr>
      <vt:lpstr>So what’s the big deal?</vt:lpstr>
      <vt:lpstr>The value of the UK music industry</vt:lpstr>
      <vt:lpstr>So why do grassroots venues matter then?</vt:lpstr>
      <vt:lpstr>Glasgow’s music venues are under pressure, despite its unesco city of music status</vt:lpstr>
      <vt:lpstr>Agent of change – what is it then?</vt:lpstr>
      <vt:lpstr>The aussies got there first though…</vt:lpstr>
      <vt:lpstr>Victorian state government Planning Scheme Amendment VC120 Clause 52.43</vt:lpstr>
      <vt:lpstr>SEPP N-2???</vt:lpstr>
      <vt:lpstr>Meanwhile, in the UK…</vt:lpstr>
      <vt:lpstr>Planning (Agent of Change) Bill 2018-19</vt:lpstr>
      <vt:lpstr>PowerPoint Presentation</vt:lpstr>
      <vt:lpstr>Agent of change in scotland</vt:lpstr>
      <vt:lpstr>Agent of Change in Scotland</vt:lpstr>
      <vt:lpstr>Letter from the Chief Planner</vt:lpstr>
      <vt:lpstr>Planning (Scotland) bill</vt:lpstr>
      <vt:lpstr>Locking down Agent of Change?</vt:lpstr>
      <vt:lpstr>Scottish National Party (SNP) Amendment</vt:lpstr>
      <vt:lpstr>Conservative amendment</vt:lpstr>
      <vt:lpstr>Labour amendment</vt:lpstr>
      <vt:lpstr>And the result?</vt:lpstr>
      <vt:lpstr>Hot off the press…</vt:lpstr>
      <vt:lpstr>Glasgow City Council licencing policy statement</vt:lpstr>
      <vt:lpstr>GCC licencing policy statement</vt:lpstr>
      <vt:lpstr>So what else do we need to actually make a difference?</vt:lpstr>
      <vt:lpstr>The XX play two sold out shows in the Galvanizers Yard, August 2017</vt:lpstr>
      <vt:lpstr>Hive mind…</vt:lpstr>
      <vt:lpstr>Any questions?</vt:lpstr>
      <vt:lpstr>LINDSAY MCINTYRE KSG ACOUSTICS LINDSAY@KSGACOUSTICS.CO.UK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Agent of change</dc:title>
  <dc:creator>Lindsay McIntyre</dc:creator>
  <cp:lastModifiedBy>Chantal Sankey</cp:lastModifiedBy>
  <cp:revision>1</cp:revision>
  <dcterms:created xsi:type="dcterms:W3CDTF">2019-06-06T08:11:38Z</dcterms:created>
  <dcterms:modified xsi:type="dcterms:W3CDTF">2019-06-06T08:39:31Z</dcterms:modified>
</cp:coreProperties>
</file>